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3.xml" ContentType="application/vnd.openxmlformats-officedocument.theme+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theme/theme4.xml" ContentType="application/vnd.openxmlformats-officedocument.theme+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5" r:id="rId2"/>
    <p:sldMasterId id="2147483687" r:id="rId3"/>
    <p:sldMasterId id="2147483727" r:id="rId4"/>
    <p:sldMasterId id="2147483764" r:id="rId5"/>
  </p:sldMasterIdLst>
  <p:notesMasterIdLst>
    <p:notesMasterId r:id="rId24"/>
  </p:notesMasterIdLst>
  <p:sldIdLst>
    <p:sldId id="2076137761" r:id="rId6"/>
    <p:sldId id="2076137770" r:id="rId7"/>
    <p:sldId id="2076137763" r:id="rId8"/>
    <p:sldId id="259" r:id="rId9"/>
    <p:sldId id="2076136817" r:id="rId10"/>
    <p:sldId id="10916" r:id="rId11"/>
    <p:sldId id="10917" r:id="rId12"/>
    <p:sldId id="10918" r:id="rId13"/>
    <p:sldId id="10919" r:id="rId14"/>
    <p:sldId id="10920" r:id="rId15"/>
    <p:sldId id="10921" r:id="rId16"/>
    <p:sldId id="10922" r:id="rId17"/>
    <p:sldId id="10923" r:id="rId18"/>
    <p:sldId id="10924" r:id="rId19"/>
    <p:sldId id="10925" r:id="rId20"/>
    <p:sldId id="10926" r:id="rId21"/>
    <p:sldId id="10927" r:id="rId22"/>
    <p:sldId id="2076137531"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99" autoAdjust="0"/>
    <p:restoredTop sz="90201" autoAdjust="0"/>
  </p:normalViewPr>
  <p:slideViewPr>
    <p:cSldViewPr snapToGrid="0">
      <p:cViewPr varScale="1">
        <p:scale>
          <a:sx n="74" d="100"/>
          <a:sy n="74" d="100"/>
        </p:scale>
        <p:origin x="96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viewProps" Target="viewProps.xml"/><Relationship Id="rId3" Type="http://schemas.openxmlformats.org/officeDocument/2006/relationships/slideMaster" Target="slideMasters/slideMaster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notesMaster" Target="notesMasters/notesMaster1.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tableStyles" Target="tableStyles.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C11CA59-F486-473C-AE1A-BD3E159BD48A}"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AU"/>
        </a:p>
      </dgm:t>
    </dgm:pt>
    <dgm:pt modelId="{3F8F7C63-6D9D-4496-99F3-13DF66B8EAD6}">
      <dgm:prSet custT="1"/>
      <dgm:spPr>
        <a:solidFill>
          <a:schemeClr val="bg1">
            <a:lumMod val="65000"/>
          </a:schemeClr>
        </a:solidFill>
        <a:ln>
          <a:noFill/>
        </a:ln>
      </dgm:spPr>
      <dgm:t>
        <a:bodyPr/>
        <a:lstStyle/>
        <a:p>
          <a:r>
            <a:rPr lang="en-AU" sz="1100" dirty="0"/>
            <a:t>Day 1 – Part I </a:t>
          </a:r>
        </a:p>
        <a:p>
          <a:r>
            <a:rPr lang="en-US" sz="1100" dirty="0"/>
            <a:t>Empowering Everyone with Power Platform – From CEO to Frontline Workers</a:t>
          </a:r>
          <a:endParaRPr lang="en-AU" sz="1100" dirty="0"/>
        </a:p>
      </dgm:t>
    </dgm:pt>
    <dgm:pt modelId="{CB554395-990A-4765-A8BF-03117E7BEA30}" type="parTrans" cxnId="{792082BB-298F-413A-A79A-5FC4B6C8DCDC}">
      <dgm:prSet/>
      <dgm:spPr/>
      <dgm:t>
        <a:bodyPr/>
        <a:lstStyle/>
        <a:p>
          <a:endParaRPr lang="en-AU" sz="2400"/>
        </a:p>
      </dgm:t>
    </dgm:pt>
    <dgm:pt modelId="{DF74605E-4936-443D-9D28-163DDAEF2472}" type="sibTrans" cxnId="{792082BB-298F-413A-A79A-5FC4B6C8DCDC}">
      <dgm:prSet/>
      <dgm:spPr/>
      <dgm:t>
        <a:bodyPr/>
        <a:lstStyle/>
        <a:p>
          <a:endParaRPr lang="en-AU" sz="2400"/>
        </a:p>
      </dgm:t>
    </dgm:pt>
    <dgm:pt modelId="{630C8C32-A979-40C7-BDD7-71A76577670D}">
      <dgm:prSet custT="1"/>
      <dgm:spPr>
        <a:noFill/>
      </dgm:spPr>
      <dgm:t>
        <a:bodyPr/>
        <a:lstStyle/>
        <a:p>
          <a:pPr>
            <a:lnSpc>
              <a:spcPct val="150000"/>
            </a:lnSpc>
            <a:buFont typeface="Wingdings" panose="05000000000000000000" pitchFamily="2" charset="2"/>
            <a:buChar char="ü"/>
          </a:pPr>
          <a:r>
            <a:rPr lang="en-GB" sz="1100" dirty="0"/>
            <a:t>Introduction to Power Platform</a:t>
          </a:r>
          <a:endParaRPr lang="en-AU" sz="1100" dirty="0"/>
        </a:p>
      </dgm:t>
    </dgm:pt>
    <dgm:pt modelId="{A072B589-234B-4E81-93D6-F23076B69245}" type="parTrans" cxnId="{8C63B698-8A4E-457D-994E-67C74BAEA65D}">
      <dgm:prSet/>
      <dgm:spPr/>
      <dgm:t>
        <a:bodyPr/>
        <a:lstStyle/>
        <a:p>
          <a:endParaRPr lang="en-AU" sz="2400"/>
        </a:p>
      </dgm:t>
    </dgm:pt>
    <dgm:pt modelId="{BC580252-AC53-48E5-98C9-B7684010D558}" type="sibTrans" cxnId="{8C63B698-8A4E-457D-994E-67C74BAEA65D}">
      <dgm:prSet/>
      <dgm:spPr/>
      <dgm:t>
        <a:bodyPr/>
        <a:lstStyle/>
        <a:p>
          <a:endParaRPr lang="en-AU" sz="2400"/>
        </a:p>
      </dgm:t>
    </dgm:pt>
    <dgm:pt modelId="{5D730ECF-5E56-4BCC-9295-01AA7310EDA9}">
      <dgm:prSet custT="1"/>
      <dgm:spPr>
        <a:solidFill>
          <a:schemeClr val="bg1">
            <a:lumMod val="65000"/>
          </a:schemeClr>
        </a:solidFill>
        <a:ln>
          <a:solidFill>
            <a:schemeClr val="bg1">
              <a:lumMod val="65000"/>
            </a:schemeClr>
          </a:solidFill>
        </a:ln>
      </dgm:spPr>
      <dgm:t>
        <a:bodyPr/>
        <a:lstStyle/>
        <a:p>
          <a:r>
            <a:rPr lang="en-AU" sz="1100" dirty="0"/>
            <a:t>Day 1 – Part II</a:t>
          </a:r>
        </a:p>
        <a:p>
          <a:r>
            <a:rPr lang="en-US" sz="1100" dirty="0"/>
            <a:t>Power Packed Day with Power Canvas Apps</a:t>
          </a:r>
          <a:endParaRPr lang="en-AU" sz="1100" dirty="0"/>
        </a:p>
      </dgm:t>
    </dgm:pt>
    <dgm:pt modelId="{B49ADB08-7DAD-4DCA-9B2B-46818BC4CFDF}" type="parTrans" cxnId="{1D679673-5FD6-4446-B5C4-EA13252864E0}">
      <dgm:prSet/>
      <dgm:spPr/>
      <dgm:t>
        <a:bodyPr/>
        <a:lstStyle/>
        <a:p>
          <a:endParaRPr lang="en-AU" sz="2400"/>
        </a:p>
      </dgm:t>
    </dgm:pt>
    <dgm:pt modelId="{9491BB27-9D09-4225-BBD1-073A5C5F0A21}" type="sibTrans" cxnId="{1D679673-5FD6-4446-B5C4-EA13252864E0}">
      <dgm:prSet/>
      <dgm:spPr/>
      <dgm:t>
        <a:bodyPr/>
        <a:lstStyle/>
        <a:p>
          <a:endParaRPr lang="en-AU" sz="2400"/>
        </a:p>
      </dgm:t>
    </dgm:pt>
    <dgm:pt modelId="{F44527D1-3623-4718-A5C7-590A95354660}">
      <dgm:prSet custT="1"/>
      <dgm:spPr>
        <a:noFill/>
      </dgm:spPr>
      <dgm:t>
        <a:bodyPr/>
        <a:lstStyle/>
        <a:p>
          <a:pPr>
            <a:lnSpc>
              <a:spcPct val="90000"/>
            </a:lnSpc>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Introduction to PowerApps</a:t>
          </a:r>
          <a:endParaRPr lang="en-AU" sz="1100" kern="1200" dirty="0">
            <a:solidFill>
              <a:prstClr val="black">
                <a:hueOff val="0"/>
                <a:satOff val="0"/>
                <a:lumOff val="0"/>
                <a:alphaOff val="0"/>
              </a:prstClr>
            </a:solidFill>
            <a:latin typeface="Calibri" panose="020F0502020204030204"/>
            <a:ea typeface="+mn-ea"/>
            <a:cs typeface="+mn-cs"/>
          </a:endParaRPr>
        </a:p>
      </dgm:t>
    </dgm:pt>
    <dgm:pt modelId="{5E7514FD-99DE-4412-9C1C-3D96F9C74494}" type="parTrans" cxnId="{FBE15CA0-3717-497A-8E9A-018989822677}">
      <dgm:prSet/>
      <dgm:spPr/>
      <dgm:t>
        <a:bodyPr/>
        <a:lstStyle/>
        <a:p>
          <a:endParaRPr lang="en-AU" sz="2400"/>
        </a:p>
      </dgm:t>
    </dgm:pt>
    <dgm:pt modelId="{07EC650E-232F-42AC-A156-321F455F5A3F}" type="sibTrans" cxnId="{FBE15CA0-3717-497A-8E9A-018989822677}">
      <dgm:prSet/>
      <dgm:spPr/>
      <dgm:t>
        <a:bodyPr/>
        <a:lstStyle/>
        <a:p>
          <a:endParaRPr lang="en-AU" sz="2400"/>
        </a:p>
      </dgm:t>
    </dgm:pt>
    <dgm:pt modelId="{AA0CC1A4-89B3-4AA2-AE39-4C1399639CA2}">
      <dgm:prSet custT="1"/>
      <dgm:spPr>
        <a:solidFill>
          <a:srgbClr val="7030A0"/>
        </a:solidFill>
        <a:ln>
          <a:solidFill>
            <a:schemeClr val="bg1">
              <a:lumMod val="65000"/>
            </a:schemeClr>
          </a:solidFill>
        </a:ln>
      </dgm:spPr>
      <dgm:t>
        <a:bodyPr/>
        <a:lstStyle/>
        <a:p>
          <a:r>
            <a:rPr lang="en-AU" sz="1100" dirty="0"/>
            <a:t>Day 2– Part I</a:t>
          </a:r>
        </a:p>
        <a:p>
          <a:r>
            <a:rPr lang="en-US" sz="1100" dirty="0"/>
            <a:t>Power Packed Day with Power Model Driven Apps</a:t>
          </a:r>
          <a:endParaRPr lang="en-AU" sz="1100" dirty="0"/>
        </a:p>
      </dgm:t>
    </dgm:pt>
    <dgm:pt modelId="{C0AF6D3B-B26B-43D4-8370-C068EA004DB7}" type="parTrans" cxnId="{F856FA7B-3279-4151-88C6-FC89EF00CA04}">
      <dgm:prSet/>
      <dgm:spPr/>
      <dgm:t>
        <a:bodyPr/>
        <a:lstStyle/>
        <a:p>
          <a:endParaRPr lang="en-AU" sz="2400"/>
        </a:p>
      </dgm:t>
    </dgm:pt>
    <dgm:pt modelId="{6CDD5F2F-DC14-46D9-87E7-871C2297CCE1}" type="sibTrans" cxnId="{F856FA7B-3279-4151-88C6-FC89EF00CA04}">
      <dgm:prSet/>
      <dgm:spPr/>
      <dgm:t>
        <a:bodyPr/>
        <a:lstStyle/>
        <a:p>
          <a:endParaRPr lang="en-AU" sz="2400"/>
        </a:p>
      </dgm:t>
    </dgm:pt>
    <dgm:pt modelId="{C6F6A35E-EF9D-42DB-9F6B-51AFF90BC98C}">
      <dgm:prSet custT="1"/>
      <dgm:spPr>
        <a:noFill/>
      </dgm:spPr>
      <dgm:t>
        <a:bodyPr/>
        <a:lstStyle/>
        <a:p>
          <a:pPr>
            <a:lnSpc>
              <a:spcPct val="150000"/>
            </a:lnSpc>
            <a:buFont typeface="Wingdings" panose="05000000000000000000" pitchFamily="2" charset="2"/>
            <a:buChar char="ü"/>
          </a:pPr>
          <a:r>
            <a:rPr lang="en-GB" sz="1100" dirty="0"/>
            <a:t>Let’s talk about data</a:t>
          </a:r>
          <a:endParaRPr lang="en-AU" sz="1100" dirty="0"/>
        </a:p>
      </dgm:t>
    </dgm:pt>
    <dgm:pt modelId="{4BE4706B-ADBA-4294-8DC4-FD7F07C201E2}" type="parTrans" cxnId="{33F1A608-4DA9-4826-AF52-36D4C55E4E04}">
      <dgm:prSet/>
      <dgm:spPr/>
      <dgm:t>
        <a:bodyPr/>
        <a:lstStyle/>
        <a:p>
          <a:endParaRPr lang="en-AU" sz="2400"/>
        </a:p>
      </dgm:t>
    </dgm:pt>
    <dgm:pt modelId="{5C687E63-B55E-4016-81AC-60C7B4AB88A6}" type="sibTrans" cxnId="{33F1A608-4DA9-4826-AF52-36D4C55E4E04}">
      <dgm:prSet/>
      <dgm:spPr/>
      <dgm:t>
        <a:bodyPr/>
        <a:lstStyle/>
        <a:p>
          <a:endParaRPr lang="en-AU" sz="2400"/>
        </a:p>
      </dgm:t>
    </dgm:pt>
    <dgm:pt modelId="{639BF8EA-4D33-4B30-911B-6776BADCAC46}">
      <dgm:prSet custT="1"/>
      <dgm:spPr>
        <a:solidFill>
          <a:srgbClr val="7030A0"/>
        </a:solidFill>
        <a:ln>
          <a:solidFill>
            <a:schemeClr val="bg1">
              <a:lumMod val="65000"/>
            </a:schemeClr>
          </a:solidFill>
        </a:ln>
      </dgm:spPr>
      <dgm:t>
        <a:bodyPr/>
        <a:lstStyle/>
        <a:p>
          <a:r>
            <a:rPr lang="en-AU" sz="1100" dirty="0"/>
            <a:t>Day 2– Part II</a:t>
          </a:r>
        </a:p>
        <a:p>
          <a:r>
            <a:rPr lang="en-US" sz="1100" dirty="0"/>
            <a:t>Power Packed Day with Power Automate</a:t>
          </a:r>
          <a:endParaRPr lang="en-AU" sz="1100" dirty="0"/>
        </a:p>
      </dgm:t>
    </dgm:pt>
    <dgm:pt modelId="{73779F8B-B701-4BB6-9E77-1298E5928771}" type="parTrans" cxnId="{533B33B0-F780-445E-9B62-7F84DB009051}">
      <dgm:prSet/>
      <dgm:spPr/>
      <dgm:t>
        <a:bodyPr/>
        <a:lstStyle/>
        <a:p>
          <a:endParaRPr lang="en-AU" sz="2400"/>
        </a:p>
      </dgm:t>
    </dgm:pt>
    <dgm:pt modelId="{02641D1F-193F-4370-8212-3D28CA0839D7}" type="sibTrans" cxnId="{533B33B0-F780-445E-9B62-7F84DB009051}">
      <dgm:prSet/>
      <dgm:spPr/>
      <dgm:t>
        <a:bodyPr/>
        <a:lstStyle/>
        <a:p>
          <a:endParaRPr lang="en-AU" sz="2400"/>
        </a:p>
      </dgm:t>
    </dgm:pt>
    <dgm:pt modelId="{8A005F68-872E-4565-97CF-5F934A8F7106}">
      <dgm:prSet custT="1"/>
      <dgm:spPr>
        <a:noFill/>
      </dgm:spPr>
      <dgm:t>
        <a:bodyPr/>
        <a:lstStyle/>
        <a:p>
          <a:pPr>
            <a:lnSpc>
              <a:spcPct val="150000"/>
            </a:lnSpc>
            <a:buFont typeface="Wingdings" panose="05000000000000000000" pitchFamily="2" charset="2"/>
            <a:buChar char="ü"/>
          </a:pPr>
          <a:r>
            <a:rPr lang="en-GB" sz="1100" dirty="0"/>
            <a:t>Introduction</a:t>
          </a:r>
          <a:endParaRPr lang="en-AU" sz="1100" dirty="0"/>
        </a:p>
      </dgm:t>
    </dgm:pt>
    <dgm:pt modelId="{6458AC6F-FC93-49FE-B39E-B3BD37FC1330}" type="parTrans" cxnId="{D4F09DD2-D7DC-4C0A-B107-20DDDF7554E9}">
      <dgm:prSet/>
      <dgm:spPr/>
      <dgm:t>
        <a:bodyPr/>
        <a:lstStyle/>
        <a:p>
          <a:endParaRPr lang="en-AU" sz="2400"/>
        </a:p>
      </dgm:t>
    </dgm:pt>
    <dgm:pt modelId="{88809219-9B02-4029-97B7-029D87354175}" type="sibTrans" cxnId="{D4F09DD2-D7DC-4C0A-B107-20DDDF7554E9}">
      <dgm:prSet/>
      <dgm:spPr/>
      <dgm:t>
        <a:bodyPr/>
        <a:lstStyle/>
        <a:p>
          <a:endParaRPr lang="en-AU" sz="2400"/>
        </a:p>
      </dgm:t>
    </dgm:pt>
    <dgm:pt modelId="{DF86A6E5-580E-4F2A-B223-B458E5A97CE4}">
      <dgm:prSet custT="1"/>
      <dgm:spPr>
        <a:solidFill>
          <a:schemeClr val="bg1">
            <a:lumMod val="65000"/>
          </a:schemeClr>
        </a:solidFill>
        <a:ln>
          <a:solidFill>
            <a:schemeClr val="bg1">
              <a:lumMod val="65000"/>
            </a:schemeClr>
          </a:solidFill>
        </a:ln>
      </dgm:spPr>
      <dgm:t>
        <a:bodyPr/>
        <a:lstStyle/>
        <a:p>
          <a:r>
            <a:rPr lang="en-AU" sz="1100" dirty="0"/>
            <a:t>Day 3– Part I</a:t>
          </a:r>
        </a:p>
        <a:p>
          <a:r>
            <a:rPr lang="en-US" sz="1100" dirty="0"/>
            <a:t>Power Packed Day with Power Agents</a:t>
          </a:r>
          <a:endParaRPr lang="en-AU" sz="1100" dirty="0"/>
        </a:p>
      </dgm:t>
    </dgm:pt>
    <dgm:pt modelId="{A3F965A0-4DFA-4DB1-BF22-9BD549EB3157}" type="parTrans" cxnId="{E3ED610E-D840-4A47-82CA-1963CEA02A3D}">
      <dgm:prSet/>
      <dgm:spPr/>
      <dgm:t>
        <a:bodyPr/>
        <a:lstStyle/>
        <a:p>
          <a:endParaRPr lang="en-AU" sz="2400"/>
        </a:p>
      </dgm:t>
    </dgm:pt>
    <dgm:pt modelId="{A2239809-CB4C-48EC-8779-BE5C55EB41C1}" type="sibTrans" cxnId="{E3ED610E-D840-4A47-82CA-1963CEA02A3D}">
      <dgm:prSet/>
      <dgm:spPr/>
      <dgm:t>
        <a:bodyPr/>
        <a:lstStyle/>
        <a:p>
          <a:endParaRPr lang="en-AU" sz="2400"/>
        </a:p>
      </dgm:t>
    </dgm:pt>
    <dgm:pt modelId="{FC2E9FD0-AD1A-4E81-8CE8-F5387731ACC5}">
      <dgm:prSet custT="1"/>
      <dgm:spPr>
        <a:noFill/>
      </dgm:spPr>
      <dgm:t>
        <a:bodyPr/>
        <a:lstStyle/>
        <a:p>
          <a:pPr>
            <a:lnSpc>
              <a:spcPct val="150000"/>
            </a:lnSpc>
            <a:buFont typeface="Wingdings" panose="05000000000000000000" pitchFamily="2" charset="2"/>
            <a:buChar char="ü"/>
          </a:pPr>
          <a:r>
            <a:rPr lang="en-GB" sz="1100" dirty="0"/>
            <a:t>Introduction</a:t>
          </a:r>
          <a:endParaRPr lang="en-AU" sz="1100" dirty="0"/>
        </a:p>
      </dgm:t>
    </dgm:pt>
    <dgm:pt modelId="{92D28802-A2B7-406B-9ECE-488CDE2B7EE3}" type="parTrans" cxnId="{BA4F5ECD-31C9-482B-B6B8-AA34483001C2}">
      <dgm:prSet/>
      <dgm:spPr/>
      <dgm:t>
        <a:bodyPr/>
        <a:lstStyle/>
        <a:p>
          <a:endParaRPr lang="en-AU" sz="2400"/>
        </a:p>
      </dgm:t>
    </dgm:pt>
    <dgm:pt modelId="{5552313E-ED74-447B-808B-0524835A4DBB}" type="sibTrans" cxnId="{BA4F5ECD-31C9-482B-B6B8-AA34483001C2}">
      <dgm:prSet/>
      <dgm:spPr/>
      <dgm:t>
        <a:bodyPr/>
        <a:lstStyle/>
        <a:p>
          <a:endParaRPr lang="en-AU" sz="2400"/>
        </a:p>
      </dgm:t>
    </dgm:pt>
    <dgm:pt modelId="{4A547C1D-B2B4-4DC0-9186-F06ADA29D96C}">
      <dgm:prSet custT="1"/>
      <dgm:spPr/>
      <dgm:t>
        <a:bodyPr/>
        <a:lstStyle/>
        <a:p>
          <a:pPr>
            <a:lnSpc>
              <a:spcPct val="150000"/>
            </a:lnSpc>
            <a:buFont typeface="Wingdings" panose="05000000000000000000" pitchFamily="2" charset="2"/>
            <a:buChar char="ü"/>
          </a:pPr>
          <a:r>
            <a:rPr lang="en-GB" sz="1100" dirty="0"/>
            <a:t>Microsoft Power Platform momentum</a:t>
          </a:r>
        </a:p>
      </dgm:t>
    </dgm:pt>
    <dgm:pt modelId="{F4FB9ED1-E83E-49C1-92FA-6655211CE690}" type="parTrans" cxnId="{28191EE6-95A7-4034-9576-375608FEE2BA}">
      <dgm:prSet/>
      <dgm:spPr/>
      <dgm:t>
        <a:bodyPr/>
        <a:lstStyle/>
        <a:p>
          <a:endParaRPr lang="en-GB"/>
        </a:p>
      </dgm:t>
    </dgm:pt>
    <dgm:pt modelId="{5B58EB33-10F0-4DE7-8164-D3499FE473A2}" type="sibTrans" cxnId="{28191EE6-95A7-4034-9576-375608FEE2BA}">
      <dgm:prSet/>
      <dgm:spPr/>
      <dgm:t>
        <a:bodyPr/>
        <a:lstStyle/>
        <a:p>
          <a:endParaRPr lang="en-GB"/>
        </a:p>
      </dgm:t>
    </dgm:pt>
    <dgm:pt modelId="{98420ADA-3284-4782-9084-DBF7EC77014B}">
      <dgm:prSet custT="1"/>
      <dgm:spPr/>
      <dgm:t>
        <a:bodyPr/>
        <a:lstStyle/>
        <a:p>
          <a:pPr>
            <a:lnSpc>
              <a:spcPct val="150000"/>
            </a:lnSpc>
            <a:buFont typeface="Wingdings" panose="05000000000000000000" pitchFamily="2" charset="2"/>
            <a:buChar char="ü"/>
          </a:pPr>
          <a:r>
            <a:rPr lang="en-GB" sz="1100" dirty="0"/>
            <a:t>Why Power Platform?</a:t>
          </a:r>
        </a:p>
      </dgm:t>
    </dgm:pt>
    <dgm:pt modelId="{89B80783-5988-4921-94F1-75DDC6E54496}" type="parTrans" cxnId="{AE63756E-C35D-4442-A6EA-011C399286C8}">
      <dgm:prSet/>
      <dgm:spPr/>
      <dgm:t>
        <a:bodyPr/>
        <a:lstStyle/>
        <a:p>
          <a:endParaRPr lang="en-GB"/>
        </a:p>
      </dgm:t>
    </dgm:pt>
    <dgm:pt modelId="{5786085F-3BE1-4E70-A5A6-F1EBB3D8528F}" type="sibTrans" cxnId="{AE63756E-C35D-4442-A6EA-011C399286C8}">
      <dgm:prSet/>
      <dgm:spPr/>
      <dgm:t>
        <a:bodyPr/>
        <a:lstStyle/>
        <a:p>
          <a:endParaRPr lang="en-GB"/>
        </a:p>
      </dgm:t>
    </dgm:pt>
    <dgm:pt modelId="{9910124C-CD53-4A9F-B500-6A452AAC9432}">
      <dgm:prSet custT="1"/>
      <dgm:spPr/>
      <dgm:t>
        <a:bodyPr/>
        <a:lstStyle/>
        <a:p>
          <a:pPr>
            <a:lnSpc>
              <a:spcPct val="150000"/>
            </a:lnSpc>
            <a:buFont typeface="Wingdings" panose="05000000000000000000" pitchFamily="2" charset="2"/>
            <a:buChar char="ü"/>
          </a:pPr>
          <a:r>
            <a:rPr lang="en-GB" sz="1100" dirty="0"/>
            <a:t>Customer Stories</a:t>
          </a:r>
        </a:p>
      </dgm:t>
    </dgm:pt>
    <dgm:pt modelId="{ECDD36CF-1B96-4E0B-9554-F2878A2DC6F7}" type="parTrans" cxnId="{AC32DA07-188E-46CF-B9B2-312CAF1701EA}">
      <dgm:prSet/>
      <dgm:spPr/>
      <dgm:t>
        <a:bodyPr/>
        <a:lstStyle/>
        <a:p>
          <a:endParaRPr lang="en-GB"/>
        </a:p>
      </dgm:t>
    </dgm:pt>
    <dgm:pt modelId="{08D79C43-12CD-4B87-A9B1-16CF29738924}" type="sibTrans" cxnId="{AC32DA07-188E-46CF-B9B2-312CAF1701EA}">
      <dgm:prSet/>
      <dgm:spPr/>
      <dgm:t>
        <a:bodyPr/>
        <a:lstStyle/>
        <a:p>
          <a:endParaRPr lang="en-GB"/>
        </a:p>
      </dgm:t>
    </dgm:pt>
    <dgm:pt modelId="{0CF6FF1F-C08F-4FC3-A083-8DE69E9808EC}">
      <dgm:prSet custT="1"/>
      <dgm:spPr/>
      <dgm:t>
        <a:bodyPr/>
        <a:lstStyle/>
        <a:p>
          <a:pPr>
            <a:lnSpc>
              <a:spcPct val="150000"/>
            </a:lnSpc>
            <a:buFont typeface="Wingdings" panose="05000000000000000000" pitchFamily="2" charset="2"/>
            <a:buChar char="ü"/>
          </a:pPr>
          <a:r>
            <a:rPr lang="en-GB" sz="1100" dirty="0"/>
            <a:t>Demo</a:t>
          </a:r>
        </a:p>
      </dgm:t>
    </dgm:pt>
    <dgm:pt modelId="{E2C68DD5-0B4D-46BB-8703-7E6E04774A00}" type="parTrans" cxnId="{B4E214AA-5BD0-42F3-AC2F-CDAC373FF126}">
      <dgm:prSet/>
      <dgm:spPr/>
      <dgm:t>
        <a:bodyPr/>
        <a:lstStyle/>
        <a:p>
          <a:endParaRPr lang="en-GB"/>
        </a:p>
      </dgm:t>
    </dgm:pt>
    <dgm:pt modelId="{69BB4931-D0E5-4586-B4A7-B24CFD9DD6C0}" type="sibTrans" cxnId="{B4E214AA-5BD0-42F3-AC2F-CDAC373FF126}">
      <dgm:prSet/>
      <dgm:spPr/>
      <dgm:t>
        <a:bodyPr/>
        <a:lstStyle/>
        <a:p>
          <a:endParaRPr lang="en-GB"/>
        </a:p>
      </dgm:t>
    </dgm:pt>
    <dgm:pt modelId="{DC1AB3C9-E76A-4172-85C2-F2254809A158}">
      <dgm:prSet custT="1"/>
      <dgm:spPr/>
      <dgm:t>
        <a:bodyPr/>
        <a:lstStyle/>
        <a:p>
          <a:pPr>
            <a:lnSpc>
              <a:spcPct val="150000"/>
            </a:lnSpc>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Benefits of PowerApps</a:t>
          </a:r>
        </a:p>
      </dgm:t>
    </dgm:pt>
    <dgm:pt modelId="{C5D9562B-6B57-4AC9-BF23-4DE294D9CCC0}" type="parTrans" cxnId="{F9C9F39C-7EC0-43C6-9FB2-54FA2A754ED4}">
      <dgm:prSet/>
      <dgm:spPr/>
      <dgm:t>
        <a:bodyPr/>
        <a:lstStyle/>
        <a:p>
          <a:endParaRPr lang="en-GB"/>
        </a:p>
      </dgm:t>
    </dgm:pt>
    <dgm:pt modelId="{166C141F-AA0E-4C97-B1EA-A06F2DE1C2CA}" type="sibTrans" cxnId="{F9C9F39C-7EC0-43C6-9FB2-54FA2A754ED4}">
      <dgm:prSet/>
      <dgm:spPr/>
      <dgm:t>
        <a:bodyPr/>
        <a:lstStyle/>
        <a:p>
          <a:endParaRPr lang="en-GB"/>
        </a:p>
      </dgm:t>
    </dgm:pt>
    <dgm:pt modelId="{6F7084A3-F6F4-4055-8404-3AB7D7F43B45}">
      <dgm:prSet custT="1"/>
      <dgm:spPr/>
      <dgm:t>
        <a:bodyPr/>
        <a:lstStyle/>
        <a:p>
          <a:pPr>
            <a:lnSpc>
              <a:spcPct val="150000"/>
            </a:lnSpc>
            <a:buFont typeface="Wingdings" panose="05000000000000000000" pitchFamily="2" charset="2"/>
            <a:buChar char="ü"/>
          </a:pPr>
          <a:r>
            <a:rPr lang="en-US" sz="1100" kern="1200" dirty="0">
              <a:solidFill>
                <a:prstClr val="black">
                  <a:hueOff val="0"/>
                  <a:satOff val="0"/>
                  <a:lumOff val="0"/>
                  <a:alphaOff val="0"/>
                </a:prstClr>
              </a:solidFill>
              <a:latin typeface="Calibri" panose="020F0502020204030204"/>
              <a:ea typeface="+mn-ea"/>
              <a:cs typeface="+mn-cs"/>
            </a:rPr>
            <a:t>What can I build with PowerApps?</a:t>
          </a:r>
          <a:endParaRPr lang="en-GB" sz="1100" kern="1200" dirty="0">
            <a:solidFill>
              <a:prstClr val="black">
                <a:hueOff val="0"/>
                <a:satOff val="0"/>
                <a:lumOff val="0"/>
                <a:alphaOff val="0"/>
              </a:prstClr>
            </a:solidFill>
            <a:latin typeface="Calibri" panose="020F0502020204030204"/>
            <a:ea typeface="+mn-ea"/>
            <a:cs typeface="+mn-cs"/>
          </a:endParaRPr>
        </a:p>
      </dgm:t>
    </dgm:pt>
    <dgm:pt modelId="{FB834508-C913-4467-8009-DCEB15E722F0}" type="parTrans" cxnId="{EBA58CA9-A3CE-412F-9474-7EAFF04D075A}">
      <dgm:prSet/>
      <dgm:spPr/>
      <dgm:t>
        <a:bodyPr/>
        <a:lstStyle/>
        <a:p>
          <a:endParaRPr lang="en-GB"/>
        </a:p>
      </dgm:t>
    </dgm:pt>
    <dgm:pt modelId="{06B3AF3A-C83F-448F-BA86-3585D21C19DD}" type="sibTrans" cxnId="{EBA58CA9-A3CE-412F-9474-7EAFF04D075A}">
      <dgm:prSet/>
      <dgm:spPr/>
      <dgm:t>
        <a:bodyPr/>
        <a:lstStyle/>
        <a:p>
          <a:endParaRPr lang="en-GB"/>
        </a:p>
      </dgm:t>
    </dgm:pt>
    <dgm:pt modelId="{733AC198-8C9A-4B42-9E53-02CEB15F3C9F}">
      <dgm:prSet custT="1"/>
      <dgm:spPr/>
      <dgm:t>
        <a:bodyPr/>
        <a:lstStyle/>
        <a:p>
          <a:pPr>
            <a:lnSpc>
              <a:spcPct val="150000"/>
            </a:lnSpc>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Types of PowerApps</a:t>
          </a:r>
        </a:p>
      </dgm:t>
    </dgm:pt>
    <dgm:pt modelId="{0608B9E6-3495-41C4-8CB6-E742C70D3BD5}" type="parTrans" cxnId="{71F5C5CE-76D8-4EC7-A21E-453AF89BD604}">
      <dgm:prSet/>
      <dgm:spPr/>
      <dgm:t>
        <a:bodyPr/>
        <a:lstStyle/>
        <a:p>
          <a:endParaRPr lang="en-GB"/>
        </a:p>
      </dgm:t>
    </dgm:pt>
    <dgm:pt modelId="{4C7AF5B8-74FC-4ECC-8F44-8EC6EDA79510}" type="sibTrans" cxnId="{71F5C5CE-76D8-4EC7-A21E-453AF89BD604}">
      <dgm:prSet/>
      <dgm:spPr/>
      <dgm:t>
        <a:bodyPr/>
        <a:lstStyle/>
        <a:p>
          <a:endParaRPr lang="en-GB"/>
        </a:p>
      </dgm:t>
    </dgm:pt>
    <dgm:pt modelId="{DDB2D429-A54B-474B-9DCF-A0E6B52D46DA}">
      <dgm:prSet custT="1"/>
      <dgm:spPr/>
      <dgm:t>
        <a:bodyPr/>
        <a:lstStyle/>
        <a:p>
          <a:pPr>
            <a:lnSpc>
              <a:spcPct val="150000"/>
            </a:lnSpc>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Canvas Apps</a:t>
          </a:r>
        </a:p>
      </dgm:t>
    </dgm:pt>
    <dgm:pt modelId="{B3BE7EFD-D6E0-4FFE-9245-9412FF200740}" type="parTrans" cxnId="{CE4D4D1E-7755-456F-BC4E-8D9B3E3BB04A}">
      <dgm:prSet/>
      <dgm:spPr/>
      <dgm:t>
        <a:bodyPr/>
        <a:lstStyle/>
        <a:p>
          <a:endParaRPr lang="en-GB"/>
        </a:p>
      </dgm:t>
    </dgm:pt>
    <dgm:pt modelId="{08ECC846-92B0-466D-8FBC-C4D6AC294A79}" type="sibTrans" cxnId="{CE4D4D1E-7755-456F-BC4E-8D9B3E3BB04A}">
      <dgm:prSet/>
      <dgm:spPr/>
      <dgm:t>
        <a:bodyPr/>
        <a:lstStyle/>
        <a:p>
          <a:endParaRPr lang="en-GB"/>
        </a:p>
      </dgm:t>
    </dgm:pt>
    <dgm:pt modelId="{CD46F9DC-3097-44BC-84D4-73B85CEB5AD8}">
      <dgm:prSet custT="1"/>
      <dgm:spPr/>
      <dgm:t>
        <a:bodyPr/>
        <a:lstStyle/>
        <a:p>
          <a:pPr>
            <a:lnSpc>
              <a:spcPct val="150000"/>
            </a:lnSpc>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Data Sources and Connectors</a:t>
          </a:r>
        </a:p>
      </dgm:t>
    </dgm:pt>
    <dgm:pt modelId="{F5D89BF0-17D8-44A5-BA06-5DED91DD8CC8}" type="parTrans" cxnId="{AF7BF292-2C27-461D-853B-8C4CA561F6AD}">
      <dgm:prSet/>
      <dgm:spPr/>
      <dgm:t>
        <a:bodyPr/>
        <a:lstStyle/>
        <a:p>
          <a:endParaRPr lang="en-GB"/>
        </a:p>
      </dgm:t>
    </dgm:pt>
    <dgm:pt modelId="{49003F09-2FDB-479F-BDDC-77A41BFD5C88}" type="sibTrans" cxnId="{AF7BF292-2C27-461D-853B-8C4CA561F6AD}">
      <dgm:prSet/>
      <dgm:spPr/>
      <dgm:t>
        <a:bodyPr/>
        <a:lstStyle/>
        <a:p>
          <a:endParaRPr lang="en-GB"/>
        </a:p>
      </dgm:t>
    </dgm:pt>
    <dgm:pt modelId="{893E7C06-D653-47A6-AE1C-68D245AF3E64}">
      <dgm:prSet custT="1"/>
      <dgm:spPr/>
      <dgm:t>
        <a:bodyPr/>
        <a:lstStyle/>
        <a:p>
          <a:pPr>
            <a:lnSpc>
              <a:spcPct val="150000"/>
            </a:lnSpc>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Demo</a:t>
          </a:r>
        </a:p>
      </dgm:t>
    </dgm:pt>
    <dgm:pt modelId="{3933C5AD-E0BA-4B92-AAA9-061A899CA552}" type="parTrans" cxnId="{B5363AA6-367E-4352-9210-91B6613AEB54}">
      <dgm:prSet/>
      <dgm:spPr/>
      <dgm:t>
        <a:bodyPr/>
        <a:lstStyle/>
        <a:p>
          <a:endParaRPr lang="en-GB"/>
        </a:p>
      </dgm:t>
    </dgm:pt>
    <dgm:pt modelId="{2CB8B4CF-883F-4D1D-926C-DAE94DA4D2AC}" type="sibTrans" cxnId="{B5363AA6-367E-4352-9210-91B6613AEB54}">
      <dgm:prSet/>
      <dgm:spPr/>
      <dgm:t>
        <a:bodyPr/>
        <a:lstStyle/>
        <a:p>
          <a:endParaRPr lang="en-GB"/>
        </a:p>
      </dgm:t>
    </dgm:pt>
    <dgm:pt modelId="{54C72AF5-701B-4378-8525-F1DF460F34ED}">
      <dgm:prSet custT="1"/>
      <dgm:spPr/>
      <dgm:t>
        <a:bodyPr/>
        <a:lstStyle/>
        <a:p>
          <a:pPr>
            <a:lnSpc>
              <a:spcPct val="150000"/>
            </a:lnSpc>
            <a:buFont typeface="Wingdings" panose="05000000000000000000" pitchFamily="2" charset="2"/>
            <a:buChar char="ü"/>
          </a:pPr>
          <a:r>
            <a:rPr lang="en-GB" sz="1100" dirty="0"/>
            <a:t>Types of Data</a:t>
          </a:r>
        </a:p>
      </dgm:t>
    </dgm:pt>
    <dgm:pt modelId="{5D5C2022-D69D-486A-9984-619FA0DA17BE}" type="parTrans" cxnId="{A9AB27D9-AB37-4556-8F6E-CCDE59F2CF86}">
      <dgm:prSet/>
      <dgm:spPr/>
      <dgm:t>
        <a:bodyPr/>
        <a:lstStyle/>
        <a:p>
          <a:endParaRPr lang="en-GB"/>
        </a:p>
      </dgm:t>
    </dgm:pt>
    <dgm:pt modelId="{8D515924-C436-4473-8074-31B0016C1AC1}" type="sibTrans" cxnId="{A9AB27D9-AB37-4556-8F6E-CCDE59F2CF86}">
      <dgm:prSet/>
      <dgm:spPr/>
      <dgm:t>
        <a:bodyPr/>
        <a:lstStyle/>
        <a:p>
          <a:endParaRPr lang="en-GB"/>
        </a:p>
      </dgm:t>
    </dgm:pt>
    <dgm:pt modelId="{3A49676A-F985-4612-8E3F-B09E7F5953A5}">
      <dgm:prSet custT="1"/>
      <dgm:spPr/>
      <dgm:t>
        <a:bodyPr/>
        <a:lstStyle/>
        <a:p>
          <a:pPr>
            <a:lnSpc>
              <a:spcPct val="150000"/>
            </a:lnSpc>
            <a:buFont typeface="Wingdings" panose="05000000000000000000" pitchFamily="2" charset="2"/>
            <a:buChar char="ü"/>
          </a:pPr>
          <a:r>
            <a:rPr lang="en-GB" sz="1100" dirty="0"/>
            <a:t>Common Data Service</a:t>
          </a:r>
        </a:p>
      </dgm:t>
    </dgm:pt>
    <dgm:pt modelId="{373F37CE-C981-4F7A-B1CC-0C2867E61ADA}" type="parTrans" cxnId="{1A79C8F4-053A-42E7-9A59-549B72D27189}">
      <dgm:prSet/>
      <dgm:spPr/>
      <dgm:t>
        <a:bodyPr/>
        <a:lstStyle/>
        <a:p>
          <a:endParaRPr lang="en-GB"/>
        </a:p>
      </dgm:t>
    </dgm:pt>
    <dgm:pt modelId="{0F4E1333-36B3-49FC-BCE9-7962A7ABD1D4}" type="sibTrans" cxnId="{1A79C8F4-053A-42E7-9A59-549B72D27189}">
      <dgm:prSet/>
      <dgm:spPr/>
      <dgm:t>
        <a:bodyPr/>
        <a:lstStyle/>
        <a:p>
          <a:endParaRPr lang="en-GB"/>
        </a:p>
      </dgm:t>
    </dgm:pt>
    <dgm:pt modelId="{7A35B426-1F7B-470E-83C9-8B734CBF59CF}">
      <dgm:prSet custT="1"/>
      <dgm:spPr/>
      <dgm:t>
        <a:bodyPr/>
        <a:lstStyle/>
        <a:p>
          <a:pPr>
            <a:lnSpc>
              <a:spcPct val="150000"/>
            </a:lnSpc>
            <a:buFont typeface="Wingdings" panose="05000000000000000000" pitchFamily="2" charset="2"/>
            <a:buChar char="ü"/>
          </a:pPr>
          <a:r>
            <a:rPr lang="en-GB" sz="1100" dirty="0"/>
            <a:t>Model-driven Apps</a:t>
          </a:r>
        </a:p>
      </dgm:t>
    </dgm:pt>
    <dgm:pt modelId="{4D6F01C8-1B7B-4631-8135-A5886B2B0D75}" type="parTrans" cxnId="{BFCC3057-757D-408F-B91D-CED24E8925F4}">
      <dgm:prSet/>
      <dgm:spPr/>
      <dgm:t>
        <a:bodyPr/>
        <a:lstStyle/>
        <a:p>
          <a:endParaRPr lang="en-GB"/>
        </a:p>
      </dgm:t>
    </dgm:pt>
    <dgm:pt modelId="{C1D13965-F077-4D0D-AF66-F16ABF1EB9AC}" type="sibTrans" cxnId="{BFCC3057-757D-408F-B91D-CED24E8925F4}">
      <dgm:prSet/>
      <dgm:spPr/>
      <dgm:t>
        <a:bodyPr/>
        <a:lstStyle/>
        <a:p>
          <a:endParaRPr lang="en-GB"/>
        </a:p>
      </dgm:t>
    </dgm:pt>
    <dgm:pt modelId="{0F8B0C98-A74B-4E44-B92F-2CAB105C195E}">
      <dgm:prSet custT="1"/>
      <dgm:spPr/>
      <dgm:t>
        <a:bodyPr/>
        <a:lstStyle/>
        <a:p>
          <a:pPr>
            <a:lnSpc>
              <a:spcPct val="150000"/>
            </a:lnSpc>
            <a:buFont typeface="Wingdings" panose="05000000000000000000" pitchFamily="2" charset="2"/>
            <a:buChar char="ü"/>
          </a:pPr>
          <a:r>
            <a:rPr lang="en-US" sz="1100" dirty="0"/>
            <a:t>What type of components can I add?</a:t>
          </a:r>
          <a:endParaRPr lang="en-GB" sz="1100" dirty="0"/>
        </a:p>
      </dgm:t>
    </dgm:pt>
    <dgm:pt modelId="{75ADCC08-01ED-4D06-A1CC-F0123111E0EE}" type="parTrans" cxnId="{E2FE5168-614E-4332-9434-C2A45F9788E4}">
      <dgm:prSet/>
      <dgm:spPr/>
      <dgm:t>
        <a:bodyPr/>
        <a:lstStyle/>
        <a:p>
          <a:endParaRPr lang="en-GB"/>
        </a:p>
      </dgm:t>
    </dgm:pt>
    <dgm:pt modelId="{5D083F13-5804-4978-8269-5CEC2CDF2CEE}" type="sibTrans" cxnId="{E2FE5168-614E-4332-9434-C2A45F9788E4}">
      <dgm:prSet/>
      <dgm:spPr/>
      <dgm:t>
        <a:bodyPr/>
        <a:lstStyle/>
        <a:p>
          <a:endParaRPr lang="en-GB"/>
        </a:p>
      </dgm:t>
    </dgm:pt>
    <dgm:pt modelId="{ACC56B55-B54D-4F97-A978-D694743ADE3E}">
      <dgm:prSet custT="1"/>
      <dgm:spPr/>
      <dgm:t>
        <a:bodyPr/>
        <a:lstStyle/>
        <a:p>
          <a:pPr>
            <a:lnSpc>
              <a:spcPct val="150000"/>
            </a:lnSpc>
            <a:buFont typeface="Wingdings" panose="05000000000000000000" pitchFamily="2" charset="2"/>
            <a:buChar char="ü"/>
          </a:pPr>
          <a:r>
            <a:rPr lang="en-GB" sz="1100" dirty="0"/>
            <a:t>Data model design</a:t>
          </a:r>
        </a:p>
      </dgm:t>
    </dgm:pt>
    <dgm:pt modelId="{272886AB-B1F7-4E40-90B4-C7960DBE4BC6}" type="parTrans" cxnId="{82BD830C-0890-4944-9670-1030FAFDAD36}">
      <dgm:prSet/>
      <dgm:spPr/>
      <dgm:t>
        <a:bodyPr/>
        <a:lstStyle/>
        <a:p>
          <a:endParaRPr lang="en-GB"/>
        </a:p>
      </dgm:t>
    </dgm:pt>
    <dgm:pt modelId="{88310FBB-C995-488E-B9E4-06601E9529A4}" type="sibTrans" cxnId="{82BD830C-0890-4944-9670-1030FAFDAD36}">
      <dgm:prSet/>
      <dgm:spPr/>
      <dgm:t>
        <a:bodyPr/>
        <a:lstStyle/>
        <a:p>
          <a:endParaRPr lang="en-GB"/>
        </a:p>
      </dgm:t>
    </dgm:pt>
    <dgm:pt modelId="{722059E4-A748-4A8B-8781-AB6D2D353394}">
      <dgm:prSet custT="1"/>
      <dgm:spPr/>
      <dgm:t>
        <a:bodyPr/>
        <a:lstStyle/>
        <a:p>
          <a:pPr>
            <a:lnSpc>
              <a:spcPct val="150000"/>
            </a:lnSpc>
            <a:buFont typeface="Wingdings" panose="05000000000000000000" pitchFamily="2" charset="2"/>
            <a:buChar char="ü"/>
          </a:pPr>
          <a:r>
            <a:rPr lang="en-GB" sz="1100" dirty="0"/>
            <a:t>Demo</a:t>
          </a:r>
        </a:p>
      </dgm:t>
    </dgm:pt>
    <dgm:pt modelId="{E0F69483-11ED-4B91-9141-56F9A481AC2E}" type="parTrans" cxnId="{70EFA57B-C632-41A4-8FD1-52474CE9C91B}">
      <dgm:prSet/>
      <dgm:spPr/>
      <dgm:t>
        <a:bodyPr/>
        <a:lstStyle/>
        <a:p>
          <a:endParaRPr lang="en-GB"/>
        </a:p>
      </dgm:t>
    </dgm:pt>
    <dgm:pt modelId="{BF0F9C3A-7161-435E-B116-A646B86BE65D}" type="sibTrans" cxnId="{70EFA57B-C632-41A4-8FD1-52474CE9C91B}">
      <dgm:prSet/>
      <dgm:spPr/>
      <dgm:t>
        <a:bodyPr/>
        <a:lstStyle/>
        <a:p>
          <a:endParaRPr lang="en-GB"/>
        </a:p>
      </dgm:t>
    </dgm:pt>
    <dgm:pt modelId="{CA39C776-1E27-4904-8DB3-2D5DD7EBBFFA}">
      <dgm:prSet custT="1"/>
      <dgm:spPr/>
      <dgm:t>
        <a:bodyPr/>
        <a:lstStyle/>
        <a:p>
          <a:pPr>
            <a:lnSpc>
              <a:spcPct val="150000"/>
            </a:lnSpc>
            <a:buFont typeface="Wingdings" panose="05000000000000000000" pitchFamily="2" charset="2"/>
            <a:buChar char="ü"/>
          </a:pPr>
          <a:r>
            <a:rPr lang="en-GB" sz="1100" dirty="0"/>
            <a:t>Types of flow</a:t>
          </a:r>
        </a:p>
      </dgm:t>
    </dgm:pt>
    <dgm:pt modelId="{9C148EF5-537F-4960-9314-AAD245B07C3D}" type="parTrans" cxnId="{93471932-2A34-4FFA-8040-DA64249AFE39}">
      <dgm:prSet/>
      <dgm:spPr/>
      <dgm:t>
        <a:bodyPr/>
        <a:lstStyle/>
        <a:p>
          <a:endParaRPr lang="en-GB"/>
        </a:p>
      </dgm:t>
    </dgm:pt>
    <dgm:pt modelId="{3F1D3250-0E7C-4F77-8EED-C20DDC838F8B}" type="sibTrans" cxnId="{93471932-2A34-4FFA-8040-DA64249AFE39}">
      <dgm:prSet/>
      <dgm:spPr/>
      <dgm:t>
        <a:bodyPr/>
        <a:lstStyle/>
        <a:p>
          <a:endParaRPr lang="en-GB"/>
        </a:p>
      </dgm:t>
    </dgm:pt>
    <dgm:pt modelId="{ACF45D7E-EB1D-4123-9D63-5147010D7F29}">
      <dgm:prSet custT="1"/>
      <dgm:spPr/>
      <dgm:t>
        <a:bodyPr/>
        <a:lstStyle/>
        <a:p>
          <a:pPr>
            <a:lnSpc>
              <a:spcPct val="150000"/>
            </a:lnSpc>
            <a:buFont typeface="Wingdings" panose="05000000000000000000" pitchFamily="2" charset="2"/>
            <a:buChar char="ü"/>
          </a:pPr>
          <a:r>
            <a:rPr lang="en-GB" sz="1100" dirty="0"/>
            <a:t>Data types and expression</a:t>
          </a:r>
        </a:p>
      </dgm:t>
    </dgm:pt>
    <dgm:pt modelId="{33ACDDAE-76C8-4C30-BF80-07F97DBB8120}" type="parTrans" cxnId="{389F8231-A005-4059-8AFB-6DAFB98A445F}">
      <dgm:prSet/>
      <dgm:spPr/>
      <dgm:t>
        <a:bodyPr/>
        <a:lstStyle/>
        <a:p>
          <a:endParaRPr lang="en-GB"/>
        </a:p>
      </dgm:t>
    </dgm:pt>
    <dgm:pt modelId="{9213C03E-45C7-45C9-8C29-4213FA7D41B9}" type="sibTrans" cxnId="{389F8231-A005-4059-8AFB-6DAFB98A445F}">
      <dgm:prSet/>
      <dgm:spPr/>
      <dgm:t>
        <a:bodyPr/>
        <a:lstStyle/>
        <a:p>
          <a:endParaRPr lang="en-GB"/>
        </a:p>
      </dgm:t>
    </dgm:pt>
    <dgm:pt modelId="{401F0372-7C1A-47C1-ADD7-711995422879}">
      <dgm:prSet custT="1"/>
      <dgm:spPr/>
      <dgm:t>
        <a:bodyPr/>
        <a:lstStyle/>
        <a:p>
          <a:pPr>
            <a:lnSpc>
              <a:spcPct val="150000"/>
            </a:lnSpc>
            <a:buFont typeface="Wingdings" panose="05000000000000000000" pitchFamily="2" charset="2"/>
            <a:buChar char="ü"/>
          </a:pPr>
          <a:r>
            <a:rPr lang="en-GB" sz="1100" dirty="0"/>
            <a:t>Working with Arrays</a:t>
          </a:r>
        </a:p>
      </dgm:t>
    </dgm:pt>
    <dgm:pt modelId="{FA7CC548-1847-4128-BA6E-3149BCFABE1E}" type="parTrans" cxnId="{ED84E10E-4758-4D92-A8D4-883E33538944}">
      <dgm:prSet/>
      <dgm:spPr/>
      <dgm:t>
        <a:bodyPr/>
        <a:lstStyle/>
        <a:p>
          <a:endParaRPr lang="en-GB"/>
        </a:p>
      </dgm:t>
    </dgm:pt>
    <dgm:pt modelId="{0F96B1C2-B14D-48B3-9213-F2B58460E366}" type="sibTrans" cxnId="{ED84E10E-4758-4D92-A8D4-883E33538944}">
      <dgm:prSet/>
      <dgm:spPr/>
      <dgm:t>
        <a:bodyPr/>
        <a:lstStyle/>
        <a:p>
          <a:endParaRPr lang="en-GB"/>
        </a:p>
      </dgm:t>
    </dgm:pt>
    <dgm:pt modelId="{B9E04480-191E-4EE4-B47A-C7D607722DD4}">
      <dgm:prSet custT="1"/>
      <dgm:spPr/>
      <dgm:t>
        <a:bodyPr/>
        <a:lstStyle/>
        <a:p>
          <a:pPr>
            <a:lnSpc>
              <a:spcPct val="150000"/>
            </a:lnSpc>
            <a:buFont typeface="Wingdings" panose="05000000000000000000" pitchFamily="2" charset="2"/>
            <a:buChar char="ü"/>
          </a:pPr>
          <a:r>
            <a:rPr lang="en-US" sz="1100" dirty="0"/>
            <a:t>Control flow and action settings</a:t>
          </a:r>
          <a:endParaRPr lang="en-GB" sz="1100" dirty="0"/>
        </a:p>
      </dgm:t>
    </dgm:pt>
    <dgm:pt modelId="{BAA74BFC-6D7F-4481-B325-0A977FA4DEB0}" type="parTrans" cxnId="{56200E4F-CCD6-4F7B-857D-4C07847374F7}">
      <dgm:prSet/>
      <dgm:spPr/>
      <dgm:t>
        <a:bodyPr/>
        <a:lstStyle/>
        <a:p>
          <a:endParaRPr lang="en-GB"/>
        </a:p>
      </dgm:t>
    </dgm:pt>
    <dgm:pt modelId="{62E32415-EA97-4C50-B59F-BA185762F1ED}" type="sibTrans" cxnId="{56200E4F-CCD6-4F7B-857D-4C07847374F7}">
      <dgm:prSet/>
      <dgm:spPr/>
      <dgm:t>
        <a:bodyPr/>
        <a:lstStyle/>
        <a:p>
          <a:endParaRPr lang="en-GB"/>
        </a:p>
      </dgm:t>
    </dgm:pt>
    <dgm:pt modelId="{C657AF91-1E17-40EF-9890-50B43ED87700}">
      <dgm:prSet custT="1"/>
      <dgm:spPr/>
      <dgm:t>
        <a:bodyPr/>
        <a:lstStyle/>
        <a:p>
          <a:pPr>
            <a:lnSpc>
              <a:spcPct val="150000"/>
            </a:lnSpc>
            <a:buFont typeface="Wingdings" panose="05000000000000000000" pitchFamily="2" charset="2"/>
            <a:buChar char="ü"/>
          </a:pPr>
          <a:r>
            <a:rPr lang="en-GB" sz="1100" dirty="0"/>
            <a:t>Demo</a:t>
          </a:r>
        </a:p>
      </dgm:t>
    </dgm:pt>
    <dgm:pt modelId="{55676C19-027A-4706-9920-9F38CB78BB55}" type="parTrans" cxnId="{3E422639-45BD-4ECC-8D61-FEA975A3F6A7}">
      <dgm:prSet/>
      <dgm:spPr/>
      <dgm:t>
        <a:bodyPr/>
        <a:lstStyle/>
        <a:p>
          <a:endParaRPr lang="en-GB"/>
        </a:p>
      </dgm:t>
    </dgm:pt>
    <dgm:pt modelId="{BE406468-ACD9-48DC-8128-CF031B39F537}" type="sibTrans" cxnId="{3E422639-45BD-4ECC-8D61-FEA975A3F6A7}">
      <dgm:prSet/>
      <dgm:spPr/>
      <dgm:t>
        <a:bodyPr/>
        <a:lstStyle/>
        <a:p>
          <a:endParaRPr lang="en-GB"/>
        </a:p>
      </dgm:t>
    </dgm:pt>
    <dgm:pt modelId="{1144DE18-D484-4BAD-9BCD-C2A895778177}">
      <dgm:prSet custT="1"/>
      <dgm:spPr/>
      <dgm:t>
        <a:bodyPr/>
        <a:lstStyle/>
        <a:p>
          <a:pPr>
            <a:lnSpc>
              <a:spcPct val="150000"/>
            </a:lnSpc>
            <a:buFont typeface="Wingdings" panose="05000000000000000000" pitchFamily="2" charset="2"/>
            <a:buChar char="ü"/>
          </a:pPr>
          <a:r>
            <a:rPr lang="en-US" sz="1100" dirty="0"/>
            <a:t>A Robust Virtual Agent Platform</a:t>
          </a:r>
          <a:endParaRPr lang="en-GB" sz="1100" dirty="0"/>
        </a:p>
      </dgm:t>
    </dgm:pt>
    <dgm:pt modelId="{9AA8132E-8CDA-4B15-A603-A6896F9F03B5}" type="parTrans" cxnId="{6EEA13DD-BDFC-480B-986D-C0DA4A14A9A5}">
      <dgm:prSet/>
      <dgm:spPr/>
      <dgm:t>
        <a:bodyPr/>
        <a:lstStyle/>
        <a:p>
          <a:endParaRPr lang="en-GB"/>
        </a:p>
      </dgm:t>
    </dgm:pt>
    <dgm:pt modelId="{F46E2948-5B5B-4C02-B9BF-46504DD0308B}" type="sibTrans" cxnId="{6EEA13DD-BDFC-480B-986D-C0DA4A14A9A5}">
      <dgm:prSet/>
      <dgm:spPr/>
      <dgm:t>
        <a:bodyPr/>
        <a:lstStyle/>
        <a:p>
          <a:endParaRPr lang="en-GB"/>
        </a:p>
      </dgm:t>
    </dgm:pt>
    <dgm:pt modelId="{18F0B681-B9EA-4FB0-9513-5822E4463EBD}">
      <dgm:prSet custT="1"/>
      <dgm:spPr/>
      <dgm:t>
        <a:bodyPr/>
        <a:lstStyle/>
        <a:p>
          <a:pPr>
            <a:lnSpc>
              <a:spcPct val="150000"/>
            </a:lnSpc>
            <a:buFont typeface="Wingdings" panose="05000000000000000000" pitchFamily="2" charset="2"/>
            <a:buChar char="ü"/>
          </a:pPr>
          <a:r>
            <a:rPr lang="en-GB" sz="1100" dirty="0"/>
            <a:t>Converse everywhere</a:t>
          </a:r>
        </a:p>
      </dgm:t>
    </dgm:pt>
    <dgm:pt modelId="{8C88E6FE-C5AD-4CAF-AE8C-CCF25063B973}" type="parTrans" cxnId="{33216F7E-EB20-40E4-80B2-230741B9066C}">
      <dgm:prSet/>
      <dgm:spPr/>
      <dgm:t>
        <a:bodyPr/>
        <a:lstStyle/>
        <a:p>
          <a:endParaRPr lang="en-GB"/>
        </a:p>
      </dgm:t>
    </dgm:pt>
    <dgm:pt modelId="{47555A9B-AE81-4212-AC0C-7EE78B56AAF0}" type="sibTrans" cxnId="{33216F7E-EB20-40E4-80B2-230741B9066C}">
      <dgm:prSet/>
      <dgm:spPr/>
      <dgm:t>
        <a:bodyPr/>
        <a:lstStyle/>
        <a:p>
          <a:endParaRPr lang="en-GB"/>
        </a:p>
      </dgm:t>
    </dgm:pt>
    <dgm:pt modelId="{5D035B97-44EF-4AEA-8EA9-786BFFB57C24}">
      <dgm:prSet custT="1"/>
      <dgm:spPr/>
      <dgm:t>
        <a:bodyPr/>
        <a:lstStyle/>
        <a:p>
          <a:pPr>
            <a:lnSpc>
              <a:spcPct val="150000"/>
            </a:lnSpc>
            <a:buFont typeface="Wingdings" panose="05000000000000000000" pitchFamily="2" charset="2"/>
            <a:buChar char="ü"/>
          </a:pPr>
          <a:r>
            <a:rPr lang="en-US" sz="1100" dirty="0"/>
            <a:t>Easily make your bots better</a:t>
          </a:r>
          <a:endParaRPr lang="en-GB" sz="1100" dirty="0"/>
        </a:p>
      </dgm:t>
    </dgm:pt>
    <dgm:pt modelId="{F391588B-CA74-4C9D-A172-969FAD9EC2C7}" type="parTrans" cxnId="{28247E90-1B6F-4B60-81B0-69A13C78E8E6}">
      <dgm:prSet/>
      <dgm:spPr/>
      <dgm:t>
        <a:bodyPr/>
        <a:lstStyle/>
        <a:p>
          <a:endParaRPr lang="en-GB"/>
        </a:p>
      </dgm:t>
    </dgm:pt>
    <dgm:pt modelId="{526DFEE8-A2CC-451F-96A0-8BD0290E9072}" type="sibTrans" cxnId="{28247E90-1B6F-4B60-81B0-69A13C78E8E6}">
      <dgm:prSet/>
      <dgm:spPr/>
      <dgm:t>
        <a:bodyPr/>
        <a:lstStyle/>
        <a:p>
          <a:endParaRPr lang="en-GB"/>
        </a:p>
      </dgm:t>
    </dgm:pt>
    <dgm:pt modelId="{2D85A258-BD61-47B2-9E3B-C776B166BC78}">
      <dgm:prSet custT="1"/>
      <dgm:spPr/>
      <dgm:t>
        <a:bodyPr/>
        <a:lstStyle/>
        <a:p>
          <a:pPr>
            <a:lnSpc>
              <a:spcPct val="150000"/>
            </a:lnSpc>
            <a:buFont typeface="Wingdings" panose="05000000000000000000" pitchFamily="2" charset="2"/>
            <a:buChar char="ü"/>
          </a:pPr>
          <a:r>
            <a:rPr lang="en-GB" sz="1100" dirty="0"/>
            <a:t>Create personalized customer experiences</a:t>
          </a:r>
        </a:p>
      </dgm:t>
    </dgm:pt>
    <dgm:pt modelId="{3D209DB1-1815-42D9-B095-BA67D5DBDE30}" type="parTrans" cxnId="{92AC3946-CDA3-4501-91BD-9B25261E4187}">
      <dgm:prSet/>
      <dgm:spPr/>
      <dgm:t>
        <a:bodyPr/>
        <a:lstStyle/>
        <a:p>
          <a:endParaRPr lang="en-GB"/>
        </a:p>
      </dgm:t>
    </dgm:pt>
    <dgm:pt modelId="{B9237FBB-FC76-46CF-89AD-113695AA5104}" type="sibTrans" cxnId="{92AC3946-CDA3-4501-91BD-9B25261E4187}">
      <dgm:prSet/>
      <dgm:spPr/>
      <dgm:t>
        <a:bodyPr/>
        <a:lstStyle/>
        <a:p>
          <a:endParaRPr lang="en-GB"/>
        </a:p>
      </dgm:t>
    </dgm:pt>
    <dgm:pt modelId="{5951F983-4936-4025-8BA3-AA9A370B681C}">
      <dgm:prSet custT="1"/>
      <dgm:spPr/>
      <dgm:t>
        <a:bodyPr/>
        <a:lstStyle/>
        <a:p>
          <a:pPr>
            <a:lnSpc>
              <a:spcPct val="150000"/>
            </a:lnSpc>
            <a:buFont typeface="Wingdings" panose="05000000000000000000" pitchFamily="2" charset="2"/>
            <a:buChar char="ü"/>
          </a:pPr>
          <a:r>
            <a:rPr lang="en-US" sz="1100" dirty="0"/>
            <a:t>Transfer to a human agent</a:t>
          </a:r>
          <a:endParaRPr lang="en-GB" sz="1100" dirty="0"/>
        </a:p>
      </dgm:t>
    </dgm:pt>
    <dgm:pt modelId="{3846E38C-ECBD-4663-BCDF-8DABCB67D5A0}" type="parTrans" cxnId="{02EC88E5-EB7E-4B62-AACE-1DF534D5C0EB}">
      <dgm:prSet/>
      <dgm:spPr/>
      <dgm:t>
        <a:bodyPr/>
        <a:lstStyle/>
        <a:p>
          <a:endParaRPr lang="en-GB"/>
        </a:p>
      </dgm:t>
    </dgm:pt>
    <dgm:pt modelId="{08745901-2176-4099-9C90-0DEE84390506}" type="sibTrans" cxnId="{02EC88E5-EB7E-4B62-AACE-1DF534D5C0EB}">
      <dgm:prSet/>
      <dgm:spPr/>
      <dgm:t>
        <a:bodyPr/>
        <a:lstStyle/>
        <a:p>
          <a:endParaRPr lang="en-GB"/>
        </a:p>
      </dgm:t>
    </dgm:pt>
    <dgm:pt modelId="{78CACE34-8D6E-4E2A-8E77-8E06AAA6CB14}">
      <dgm:prSet custT="1"/>
      <dgm:spPr/>
      <dgm:t>
        <a:bodyPr/>
        <a:lstStyle/>
        <a:p>
          <a:pPr>
            <a:lnSpc>
              <a:spcPct val="150000"/>
            </a:lnSpc>
            <a:buFont typeface="Wingdings" panose="05000000000000000000" pitchFamily="2" charset="2"/>
            <a:buChar char="ü"/>
          </a:pPr>
          <a:r>
            <a:rPr lang="en-US" sz="1100" dirty="0"/>
            <a:t>Built on Power Platform &amp; Azure Bot Service</a:t>
          </a:r>
          <a:endParaRPr lang="en-GB" sz="1100" dirty="0"/>
        </a:p>
      </dgm:t>
    </dgm:pt>
    <dgm:pt modelId="{9F75D9EC-E99F-47C7-BA88-CE4A339E8CC1}" type="parTrans" cxnId="{6F9E7FEA-56DB-4D6C-AD27-F013E8B6B142}">
      <dgm:prSet/>
      <dgm:spPr/>
      <dgm:t>
        <a:bodyPr/>
        <a:lstStyle/>
        <a:p>
          <a:endParaRPr lang="en-GB"/>
        </a:p>
      </dgm:t>
    </dgm:pt>
    <dgm:pt modelId="{D260C768-9DF7-4422-A501-CB3985EE8400}" type="sibTrans" cxnId="{6F9E7FEA-56DB-4D6C-AD27-F013E8B6B142}">
      <dgm:prSet/>
      <dgm:spPr/>
      <dgm:t>
        <a:bodyPr/>
        <a:lstStyle/>
        <a:p>
          <a:endParaRPr lang="en-GB"/>
        </a:p>
      </dgm:t>
    </dgm:pt>
    <dgm:pt modelId="{71A8E9CD-2FD9-484D-8E2E-83FD61244E59}">
      <dgm:prSet custT="1"/>
      <dgm:spPr/>
      <dgm:t>
        <a:bodyPr/>
        <a:lstStyle/>
        <a:p>
          <a:pPr>
            <a:lnSpc>
              <a:spcPct val="150000"/>
            </a:lnSpc>
            <a:buFont typeface="Wingdings" panose="05000000000000000000" pitchFamily="2" charset="2"/>
            <a:buChar char="ü"/>
          </a:pPr>
          <a:r>
            <a:rPr lang="en-US" sz="1100" dirty="0"/>
            <a:t>Extend your bot capabilities with Azure Bot Service</a:t>
          </a:r>
          <a:endParaRPr lang="en-GB" sz="1100" dirty="0"/>
        </a:p>
      </dgm:t>
    </dgm:pt>
    <dgm:pt modelId="{EA76026B-D568-4469-9D12-1DAB0B730210}" type="parTrans" cxnId="{C6CB7689-D342-4378-94C3-275D81270470}">
      <dgm:prSet/>
      <dgm:spPr/>
      <dgm:t>
        <a:bodyPr/>
        <a:lstStyle/>
        <a:p>
          <a:endParaRPr lang="en-GB"/>
        </a:p>
      </dgm:t>
    </dgm:pt>
    <dgm:pt modelId="{13BB9266-425F-47F3-A935-7B8C5621597D}" type="sibTrans" cxnId="{C6CB7689-D342-4378-94C3-275D81270470}">
      <dgm:prSet/>
      <dgm:spPr/>
      <dgm:t>
        <a:bodyPr/>
        <a:lstStyle/>
        <a:p>
          <a:endParaRPr lang="en-GB"/>
        </a:p>
      </dgm:t>
    </dgm:pt>
    <dgm:pt modelId="{BD772AA2-0057-48EB-841D-9BC045512D38}">
      <dgm:prSet custT="1"/>
      <dgm:spPr/>
      <dgm:t>
        <a:bodyPr/>
        <a:lstStyle/>
        <a:p>
          <a:pPr>
            <a:lnSpc>
              <a:spcPct val="150000"/>
            </a:lnSpc>
            <a:buFont typeface="Wingdings" panose="05000000000000000000" pitchFamily="2" charset="2"/>
            <a:buChar char="ü"/>
          </a:pPr>
          <a:r>
            <a:rPr lang="en-GB" sz="1100" dirty="0"/>
            <a:t>Demo</a:t>
          </a:r>
        </a:p>
      </dgm:t>
    </dgm:pt>
    <dgm:pt modelId="{4B311D96-8E7F-4F2D-A0B9-EC6CDE961B16}" type="parTrans" cxnId="{81B594E4-E77F-43CE-8D05-73975001A173}">
      <dgm:prSet/>
      <dgm:spPr/>
      <dgm:t>
        <a:bodyPr/>
        <a:lstStyle/>
        <a:p>
          <a:endParaRPr lang="en-GB"/>
        </a:p>
      </dgm:t>
    </dgm:pt>
    <dgm:pt modelId="{4814EA35-3EB9-4A2D-B0F9-028471BDED58}" type="sibTrans" cxnId="{81B594E4-E77F-43CE-8D05-73975001A173}">
      <dgm:prSet/>
      <dgm:spPr/>
      <dgm:t>
        <a:bodyPr/>
        <a:lstStyle/>
        <a:p>
          <a:endParaRPr lang="en-GB"/>
        </a:p>
      </dgm:t>
    </dgm:pt>
    <dgm:pt modelId="{E2E8F0FF-2562-411A-AEBD-32131929444C}" type="pres">
      <dgm:prSet presAssocID="{AC11CA59-F486-473C-AE1A-BD3E159BD48A}" presName="Name0" presStyleCnt="0">
        <dgm:presLayoutVars>
          <dgm:dir/>
          <dgm:animLvl val="lvl"/>
          <dgm:resizeHandles val="exact"/>
        </dgm:presLayoutVars>
      </dgm:prSet>
      <dgm:spPr/>
    </dgm:pt>
    <dgm:pt modelId="{176247BB-19BB-49E9-B85D-3D6E084ED755}" type="pres">
      <dgm:prSet presAssocID="{3F8F7C63-6D9D-4496-99F3-13DF66B8EAD6}" presName="composite" presStyleCnt="0"/>
      <dgm:spPr/>
    </dgm:pt>
    <dgm:pt modelId="{DEBF50E0-4517-471F-B18E-2795B1F5C0A8}" type="pres">
      <dgm:prSet presAssocID="{3F8F7C63-6D9D-4496-99F3-13DF66B8EAD6}" presName="parTx" presStyleLbl="alignNode1" presStyleIdx="0" presStyleCnt="5">
        <dgm:presLayoutVars>
          <dgm:chMax val="0"/>
          <dgm:chPref val="0"/>
          <dgm:bulletEnabled val="1"/>
        </dgm:presLayoutVars>
      </dgm:prSet>
      <dgm:spPr/>
    </dgm:pt>
    <dgm:pt modelId="{F9540AD5-4F34-4720-A853-23023519F2F5}" type="pres">
      <dgm:prSet presAssocID="{3F8F7C63-6D9D-4496-99F3-13DF66B8EAD6}" presName="desTx" presStyleLbl="alignAccFollowNode1" presStyleIdx="0" presStyleCnt="5">
        <dgm:presLayoutVars>
          <dgm:bulletEnabled val="1"/>
        </dgm:presLayoutVars>
      </dgm:prSet>
      <dgm:spPr/>
    </dgm:pt>
    <dgm:pt modelId="{453092C0-69F2-4133-89C7-1EFC080540F9}" type="pres">
      <dgm:prSet presAssocID="{DF74605E-4936-443D-9D28-163DDAEF2472}" presName="space" presStyleCnt="0"/>
      <dgm:spPr/>
    </dgm:pt>
    <dgm:pt modelId="{B534AEEA-7710-46E1-8E7F-AEB445BB6ECE}" type="pres">
      <dgm:prSet presAssocID="{5D730ECF-5E56-4BCC-9295-01AA7310EDA9}" presName="composite" presStyleCnt="0"/>
      <dgm:spPr/>
    </dgm:pt>
    <dgm:pt modelId="{A15940E0-E524-4386-893B-E5C857ACD0DE}" type="pres">
      <dgm:prSet presAssocID="{5D730ECF-5E56-4BCC-9295-01AA7310EDA9}" presName="parTx" presStyleLbl="alignNode1" presStyleIdx="1" presStyleCnt="5">
        <dgm:presLayoutVars>
          <dgm:chMax val="0"/>
          <dgm:chPref val="0"/>
          <dgm:bulletEnabled val="1"/>
        </dgm:presLayoutVars>
      </dgm:prSet>
      <dgm:spPr/>
    </dgm:pt>
    <dgm:pt modelId="{CD66AAD5-A74B-4989-8AD5-348B79FA87C7}" type="pres">
      <dgm:prSet presAssocID="{5D730ECF-5E56-4BCC-9295-01AA7310EDA9}" presName="desTx" presStyleLbl="alignAccFollowNode1" presStyleIdx="1" presStyleCnt="5">
        <dgm:presLayoutVars>
          <dgm:bulletEnabled val="1"/>
        </dgm:presLayoutVars>
      </dgm:prSet>
      <dgm:spPr/>
    </dgm:pt>
    <dgm:pt modelId="{C5BE0DCA-B96B-4057-8554-960F944CF794}" type="pres">
      <dgm:prSet presAssocID="{9491BB27-9D09-4225-BBD1-073A5C5F0A21}" presName="space" presStyleCnt="0"/>
      <dgm:spPr/>
    </dgm:pt>
    <dgm:pt modelId="{23BDFAD9-10B7-498B-8F93-50B81A884DDF}" type="pres">
      <dgm:prSet presAssocID="{AA0CC1A4-89B3-4AA2-AE39-4C1399639CA2}" presName="composite" presStyleCnt="0"/>
      <dgm:spPr/>
    </dgm:pt>
    <dgm:pt modelId="{6D51457A-C3C5-41AF-B616-CDB4705EBFBD}" type="pres">
      <dgm:prSet presAssocID="{AA0CC1A4-89B3-4AA2-AE39-4C1399639CA2}" presName="parTx" presStyleLbl="alignNode1" presStyleIdx="2" presStyleCnt="5">
        <dgm:presLayoutVars>
          <dgm:chMax val="0"/>
          <dgm:chPref val="0"/>
          <dgm:bulletEnabled val="1"/>
        </dgm:presLayoutVars>
      </dgm:prSet>
      <dgm:spPr/>
    </dgm:pt>
    <dgm:pt modelId="{FE6D297C-C9E0-4A7D-A12A-BA53DEE78AEC}" type="pres">
      <dgm:prSet presAssocID="{AA0CC1A4-89B3-4AA2-AE39-4C1399639CA2}" presName="desTx" presStyleLbl="alignAccFollowNode1" presStyleIdx="2" presStyleCnt="5">
        <dgm:presLayoutVars>
          <dgm:bulletEnabled val="1"/>
        </dgm:presLayoutVars>
      </dgm:prSet>
      <dgm:spPr/>
    </dgm:pt>
    <dgm:pt modelId="{00CE47B6-B023-4B8B-9908-3FA50864829F}" type="pres">
      <dgm:prSet presAssocID="{6CDD5F2F-DC14-46D9-87E7-871C2297CCE1}" presName="space" presStyleCnt="0"/>
      <dgm:spPr/>
    </dgm:pt>
    <dgm:pt modelId="{EB537E39-DA26-4699-AF84-94C94096DDA9}" type="pres">
      <dgm:prSet presAssocID="{639BF8EA-4D33-4B30-911B-6776BADCAC46}" presName="composite" presStyleCnt="0"/>
      <dgm:spPr/>
    </dgm:pt>
    <dgm:pt modelId="{79AA2380-6C09-4C3E-A320-87D02EF11B92}" type="pres">
      <dgm:prSet presAssocID="{639BF8EA-4D33-4B30-911B-6776BADCAC46}" presName="parTx" presStyleLbl="alignNode1" presStyleIdx="3" presStyleCnt="5">
        <dgm:presLayoutVars>
          <dgm:chMax val="0"/>
          <dgm:chPref val="0"/>
          <dgm:bulletEnabled val="1"/>
        </dgm:presLayoutVars>
      </dgm:prSet>
      <dgm:spPr/>
    </dgm:pt>
    <dgm:pt modelId="{569DA3D3-C2E5-4089-A6F0-CF7A0DE5293E}" type="pres">
      <dgm:prSet presAssocID="{639BF8EA-4D33-4B30-911B-6776BADCAC46}" presName="desTx" presStyleLbl="alignAccFollowNode1" presStyleIdx="3" presStyleCnt="5">
        <dgm:presLayoutVars>
          <dgm:bulletEnabled val="1"/>
        </dgm:presLayoutVars>
      </dgm:prSet>
      <dgm:spPr/>
    </dgm:pt>
    <dgm:pt modelId="{69C599F4-9B2F-43FB-B2EB-916089C95F3A}" type="pres">
      <dgm:prSet presAssocID="{02641D1F-193F-4370-8212-3D28CA0839D7}" presName="space" presStyleCnt="0"/>
      <dgm:spPr/>
    </dgm:pt>
    <dgm:pt modelId="{A6FA747B-F96D-4BB7-9CAA-697BD5717906}" type="pres">
      <dgm:prSet presAssocID="{DF86A6E5-580E-4F2A-B223-B458E5A97CE4}" presName="composite" presStyleCnt="0"/>
      <dgm:spPr/>
    </dgm:pt>
    <dgm:pt modelId="{19CDF2AB-3B0B-41CB-AD00-E99839314F1A}" type="pres">
      <dgm:prSet presAssocID="{DF86A6E5-580E-4F2A-B223-B458E5A97CE4}" presName="parTx" presStyleLbl="alignNode1" presStyleIdx="4" presStyleCnt="5">
        <dgm:presLayoutVars>
          <dgm:chMax val="0"/>
          <dgm:chPref val="0"/>
          <dgm:bulletEnabled val="1"/>
        </dgm:presLayoutVars>
      </dgm:prSet>
      <dgm:spPr/>
    </dgm:pt>
    <dgm:pt modelId="{6BCC47BA-0C21-4EC9-8F7B-D9BCA5C8EC21}" type="pres">
      <dgm:prSet presAssocID="{DF86A6E5-580E-4F2A-B223-B458E5A97CE4}" presName="desTx" presStyleLbl="alignAccFollowNode1" presStyleIdx="4" presStyleCnt="5">
        <dgm:presLayoutVars>
          <dgm:bulletEnabled val="1"/>
        </dgm:presLayoutVars>
      </dgm:prSet>
      <dgm:spPr/>
    </dgm:pt>
  </dgm:ptLst>
  <dgm:cxnLst>
    <dgm:cxn modelId="{6927EB04-047A-4B60-B383-2EA3685506A3}" type="presOf" srcId="{98420ADA-3284-4782-9084-DBF7EC77014B}" destId="{F9540AD5-4F34-4720-A853-23023519F2F5}" srcOrd="0" destOrd="2" presId="urn:microsoft.com/office/officeart/2005/8/layout/hList1"/>
    <dgm:cxn modelId="{AC32DA07-188E-46CF-B9B2-312CAF1701EA}" srcId="{3F8F7C63-6D9D-4496-99F3-13DF66B8EAD6}" destId="{9910124C-CD53-4A9F-B500-6A452AAC9432}" srcOrd="3" destOrd="0" parTransId="{ECDD36CF-1B96-4E0B-9554-F2878A2DC6F7}" sibTransId="{08D79C43-12CD-4B87-A9B1-16CF29738924}"/>
    <dgm:cxn modelId="{33F1A608-4DA9-4826-AF52-36D4C55E4E04}" srcId="{AA0CC1A4-89B3-4AA2-AE39-4C1399639CA2}" destId="{C6F6A35E-EF9D-42DB-9F6B-51AFF90BC98C}" srcOrd="0" destOrd="0" parTransId="{4BE4706B-ADBA-4294-8DC4-FD7F07C201E2}" sibTransId="{5C687E63-B55E-4016-81AC-60C7B4AB88A6}"/>
    <dgm:cxn modelId="{77F1DE0B-593D-46F9-9A6C-3926F96637F8}" type="presOf" srcId="{54C72AF5-701B-4378-8525-F1DF460F34ED}" destId="{FE6D297C-C9E0-4A7D-A12A-BA53DEE78AEC}" srcOrd="0" destOrd="1" presId="urn:microsoft.com/office/officeart/2005/8/layout/hList1"/>
    <dgm:cxn modelId="{82BD830C-0890-4944-9670-1030FAFDAD36}" srcId="{AA0CC1A4-89B3-4AA2-AE39-4C1399639CA2}" destId="{ACC56B55-B54D-4F97-A978-D694743ADE3E}" srcOrd="5" destOrd="0" parTransId="{272886AB-B1F7-4E40-90B4-C7960DBE4BC6}" sibTransId="{88310FBB-C995-488E-B9E4-06601E9529A4}"/>
    <dgm:cxn modelId="{E3ED610E-D840-4A47-82CA-1963CEA02A3D}" srcId="{AC11CA59-F486-473C-AE1A-BD3E159BD48A}" destId="{DF86A6E5-580E-4F2A-B223-B458E5A97CE4}" srcOrd="4" destOrd="0" parTransId="{A3F965A0-4DFA-4DB1-BF22-9BD549EB3157}" sibTransId="{A2239809-CB4C-48EC-8779-BE5C55EB41C1}"/>
    <dgm:cxn modelId="{ED84E10E-4758-4D92-A8D4-883E33538944}" srcId="{639BF8EA-4D33-4B30-911B-6776BADCAC46}" destId="{401F0372-7C1A-47C1-ADD7-711995422879}" srcOrd="3" destOrd="0" parTransId="{FA7CC548-1847-4128-BA6E-3149BCFABE1E}" sibTransId="{0F96B1C2-B14D-48B3-9213-F2B58460E366}"/>
    <dgm:cxn modelId="{E455D314-3C2C-445D-8605-B78D41BFD70B}" type="presOf" srcId="{FC2E9FD0-AD1A-4E81-8CE8-F5387731ACC5}" destId="{6BCC47BA-0C21-4EC9-8F7B-D9BCA5C8EC21}" srcOrd="0" destOrd="0" presId="urn:microsoft.com/office/officeart/2005/8/layout/hList1"/>
    <dgm:cxn modelId="{37581F1C-5334-445E-829C-72AF65A4BDB2}" type="presOf" srcId="{AA0CC1A4-89B3-4AA2-AE39-4C1399639CA2}" destId="{6D51457A-C3C5-41AF-B616-CDB4705EBFBD}" srcOrd="0" destOrd="0" presId="urn:microsoft.com/office/officeart/2005/8/layout/hList1"/>
    <dgm:cxn modelId="{CE4D4D1E-7755-456F-BC4E-8D9B3E3BB04A}" srcId="{5D730ECF-5E56-4BCC-9295-01AA7310EDA9}" destId="{DDB2D429-A54B-474B-9DCF-A0E6B52D46DA}" srcOrd="4" destOrd="0" parTransId="{B3BE7EFD-D6E0-4FFE-9245-9412FF200740}" sibTransId="{08ECC846-92B0-466D-8FBC-C4D6AC294A79}"/>
    <dgm:cxn modelId="{EF36FC1E-4365-425E-BD5B-9EA542F2C980}" type="presOf" srcId="{1144DE18-D484-4BAD-9BCD-C2A895778177}" destId="{6BCC47BA-0C21-4EC9-8F7B-D9BCA5C8EC21}" srcOrd="0" destOrd="1" presId="urn:microsoft.com/office/officeart/2005/8/layout/hList1"/>
    <dgm:cxn modelId="{803A602C-5B01-40EC-BFAD-279105D23941}" type="presOf" srcId="{0CF6FF1F-C08F-4FC3-A083-8DE69E9808EC}" destId="{F9540AD5-4F34-4720-A853-23023519F2F5}" srcOrd="0" destOrd="4" presId="urn:microsoft.com/office/officeart/2005/8/layout/hList1"/>
    <dgm:cxn modelId="{389F8231-A005-4059-8AFB-6DAFB98A445F}" srcId="{639BF8EA-4D33-4B30-911B-6776BADCAC46}" destId="{ACF45D7E-EB1D-4123-9D63-5147010D7F29}" srcOrd="2" destOrd="0" parTransId="{33ACDDAE-76C8-4C30-BF80-07F97DBB8120}" sibTransId="{9213C03E-45C7-45C9-8C29-4213FA7D41B9}"/>
    <dgm:cxn modelId="{93471932-2A34-4FFA-8040-DA64249AFE39}" srcId="{639BF8EA-4D33-4B30-911B-6776BADCAC46}" destId="{CA39C776-1E27-4904-8DB3-2D5DD7EBBFFA}" srcOrd="1" destOrd="0" parTransId="{9C148EF5-537F-4960-9314-AAD245B07C3D}" sibTransId="{3F1D3250-0E7C-4F77-8EED-C20DDC838F8B}"/>
    <dgm:cxn modelId="{3E422639-45BD-4ECC-8D61-FEA975A3F6A7}" srcId="{639BF8EA-4D33-4B30-911B-6776BADCAC46}" destId="{C657AF91-1E17-40EF-9890-50B43ED87700}" srcOrd="5" destOrd="0" parTransId="{55676C19-027A-4706-9920-9F38CB78BB55}" sibTransId="{BE406468-ACD9-48DC-8128-CF031B39F537}"/>
    <dgm:cxn modelId="{55754E5C-3147-44A5-89C7-7517FAF11EB9}" type="presOf" srcId="{ACF45D7E-EB1D-4123-9D63-5147010D7F29}" destId="{569DA3D3-C2E5-4089-A6F0-CF7A0DE5293E}" srcOrd="0" destOrd="2" presId="urn:microsoft.com/office/officeart/2005/8/layout/hList1"/>
    <dgm:cxn modelId="{227F285F-07B4-4102-AA0F-9D3E0C5486BE}" type="presOf" srcId="{733AC198-8C9A-4B42-9E53-02CEB15F3C9F}" destId="{CD66AAD5-A74B-4989-8AD5-348B79FA87C7}" srcOrd="0" destOrd="3" presId="urn:microsoft.com/office/officeart/2005/8/layout/hList1"/>
    <dgm:cxn modelId="{3D59E865-B3CD-4FB1-87EE-B17547F900D0}" type="presOf" srcId="{C657AF91-1E17-40EF-9890-50B43ED87700}" destId="{569DA3D3-C2E5-4089-A6F0-CF7A0DE5293E}" srcOrd="0" destOrd="5" presId="urn:microsoft.com/office/officeart/2005/8/layout/hList1"/>
    <dgm:cxn modelId="{92AC3946-CDA3-4501-91BD-9B25261E4187}" srcId="{DF86A6E5-580E-4F2A-B223-B458E5A97CE4}" destId="{2D85A258-BD61-47B2-9E3B-C776B166BC78}" srcOrd="4" destOrd="0" parTransId="{3D209DB1-1815-42D9-B095-BA67D5DBDE30}" sibTransId="{B9237FBB-FC76-46CF-89AD-113695AA5104}"/>
    <dgm:cxn modelId="{E2FE5168-614E-4332-9434-C2A45F9788E4}" srcId="{AA0CC1A4-89B3-4AA2-AE39-4C1399639CA2}" destId="{0F8B0C98-A74B-4E44-B92F-2CAB105C195E}" srcOrd="4" destOrd="0" parTransId="{75ADCC08-01ED-4D06-A1CC-F0123111E0EE}" sibTransId="{5D083F13-5804-4978-8269-5CEC2CDF2CEE}"/>
    <dgm:cxn modelId="{F37D8A48-094D-4291-8663-3219EE933036}" type="presOf" srcId="{630C8C32-A979-40C7-BDD7-71A76577670D}" destId="{F9540AD5-4F34-4720-A853-23023519F2F5}" srcOrd="0" destOrd="0" presId="urn:microsoft.com/office/officeart/2005/8/layout/hList1"/>
    <dgm:cxn modelId="{AE63756E-C35D-4442-A6EA-011C399286C8}" srcId="{3F8F7C63-6D9D-4496-99F3-13DF66B8EAD6}" destId="{98420ADA-3284-4782-9084-DBF7EC77014B}" srcOrd="2" destOrd="0" parTransId="{89B80783-5988-4921-94F1-75DDC6E54496}" sibTransId="{5786085F-3BE1-4E70-A5A6-F1EBB3D8528F}"/>
    <dgm:cxn modelId="{56200E4F-CCD6-4F7B-857D-4C07847374F7}" srcId="{639BF8EA-4D33-4B30-911B-6776BADCAC46}" destId="{B9E04480-191E-4EE4-B47A-C7D607722DD4}" srcOrd="4" destOrd="0" parTransId="{BAA74BFC-6D7F-4481-B325-0A977FA4DEB0}" sibTransId="{62E32415-EA97-4C50-B59F-BA185762F1ED}"/>
    <dgm:cxn modelId="{46F53550-0107-4711-901A-8C35D4679E93}" type="presOf" srcId="{3F8F7C63-6D9D-4496-99F3-13DF66B8EAD6}" destId="{DEBF50E0-4517-471F-B18E-2795B1F5C0A8}" srcOrd="0" destOrd="0" presId="urn:microsoft.com/office/officeart/2005/8/layout/hList1"/>
    <dgm:cxn modelId="{A08E2572-D22C-4DD7-859F-093573558A8F}" type="presOf" srcId="{9910124C-CD53-4A9F-B500-6A452AAC9432}" destId="{F9540AD5-4F34-4720-A853-23023519F2F5}" srcOrd="0" destOrd="3" presId="urn:microsoft.com/office/officeart/2005/8/layout/hList1"/>
    <dgm:cxn modelId="{1D679673-5FD6-4446-B5C4-EA13252864E0}" srcId="{AC11CA59-F486-473C-AE1A-BD3E159BD48A}" destId="{5D730ECF-5E56-4BCC-9295-01AA7310EDA9}" srcOrd="1" destOrd="0" parTransId="{B49ADB08-7DAD-4DCA-9B2B-46818BC4CFDF}" sibTransId="{9491BB27-9D09-4225-BBD1-073A5C5F0A21}"/>
    <dgm:cxn modelId="{21295074-A0F9-420B-A47C-9A3D0F9247AC}" type="presOf" srcId="{5D730ECF-5E56-4BCC-9295-01AA7310EDA9}" destId="{A15940E0-E524-4386-893B-E5C857ACD0DE}" srcOrd="0" destOrd="0" presId="urn:microsoft.com/office/officeart/2005/8/layout/hList1"/>
    <dgm:cxn modelId="{BFCC3057-757D-408F-B91D-CED24E8925F4}" srcId="{AA0CC1A4-89B3-4AA2-AE39-4C1399639CA2}" destId="{7A35B426-1F7B-470E-83C9-8B734CBF59CF}" srcOrd="3" destOrd="0" parTransId="{4D6F01C8-1B7B-4631-8135-A5886B2B0D75}" sibTransId="{C1D13965-F077-4D0D-AF66-F16ABF1EB9AC}"/>
    <dgm:cxn modelId="{9426DF58-2E78-4D03-BF93-B143EBABEBAC}" type="presOf" srcId="{CA39C776-1E27-4904-8DB3-2D5DD7EBBFFA}" destId="{569DA3D3-C2E5-4089-A6F0-CF7A0DE5293E}" srcOrd="0" destOrd="1" presId="urn:microsoft.com/office/officeart/2005/8/layout/hList1"/>
    <dgm:cxn modelId="{AC329C7B-D329-46C2-8857-FF06C5AAD371}" type="presOf" srcId="{5D035B97-44EF-4AEA-8EA9-786BFFB57C24}" destId="{6BCC47BA-0C21-4EC9-8F7B-D9BCA5C8EC21}" srcOrd="0" destOrd="3" presId="urn:microsoft.com/office/officeart/2005/8/layout/hList1"/>
    <dgm:cxn modelId="{70EFA57B-C632-41A4-8FD1-52474CE9C91B}" srcId="{AA0CC1A4-89B3-4AA2-AE39-4C1399639CA2}" destId="{722059E4-A748-4A8B-8781-AB6D2D353394}" srcOrd="6" destOrd="0" parTransId="{E0F69483-11ED-4B91-9141-56F9A481AC2E}" sibTransId="{BF0F9C3A-7161-435E-B116-A646B86BE65D}"/>
    <dgm:cxn modelId="{F856FA7B-3279-4151-88C6-FC89EF00CA04}" srcId="{AC11CA59-F486-473C-AE1A-BD3E159BD48A}" destId="{AA0CC1A4-89B3-4AA2-AE39-4C1399639CA2}" srcOrd="2" destOrd="0" parTransId="{C0AF6D3B-B26B-43D4-8370-C068EA004DB7}" sibTransId="{6CDD5F2F-DC14-46D9-87E7-871C2297CCE1}"/>
    <dgm:cxn modelId="{33216F7E-EB20-40E4-80B2-230741B9066C}" srcId="{DF86A6E5-580E-4F2A-B223-B458E5A97CE4}" destId="{18F0B681-B9EA-4FB0-9513-5822E4463EBD}" srcOrd="2" destOrd="0" parTransId="{8C88E6FE-C5AD-4CAF-AE8C-CCF25063B973}" sibTransId="{47555A9B-AE81-4212-AC0C-7EE78B56AAF0}"/>
    <dgm:cxn modelId="{59010887-7A53-4F2B-9A4A-FC2882A38B5F}" type="presOf" srcId="{BD772AA2-0057-48EB-841D-9BC045512D38}" destId="{6BCC47BA-0C21-4EC9-8F7B-D9BCA5C8EC21}" srcOrd="0" destOrd="8" presId="urn:microsoft.com/office/officeart/2005/8/layout/hList1"/>
    <dgm:cxn modelId="{3790F588-BD57-4CCE-B91D-33379F88B9D6}" type="presOf" srcId="{F44527D1-3623-4718-A5C7-590A95354660}" destId="{CD66AAD5-A74B-4989-8AD5-348B79FA87C7}" srcOrd="0" destOrd="0" presId="urn:microsoft.com/office/officeart/2005/8/layout/hList1"/>
    <dgm:cxn modelId="{C6CB7689-D342-4378-94C3-275D81270470}" srcId="{DF86A6E5-580E-4F2A-B223-B458E5A97CE4}" destId="{71A8E9CD-2FD9-484D-8E2E-83FD61244E59}" srcOrd="7" destOrd="0" parTransId="{EA76026B-D568-4469-9D12-1DAB0B730210}" sibTransId="{13BB9266-425F-47F3-A935-7B8C5621597D}"/>
    <dgm:cxn modelId="{9DF6AC8D-89BC-48AB-B5E7-706F9C98CAF0}" type="presOf" srcId="{5951F983-4936-4025-8BA3-AA9A370B681C}" destId="{6BCC47BA-0C21-4EC9-8F7B-D9BCA5C8EC21}" srcOrd="0" destOrd="5" presId="urn:microsoft.com/office/officeart/2005/8/layout/hList1"/>
    <dgm:cxn modelId="{28247E90-1B6F-4B60-81B0-69A13C78E8E6}" srcId="{DF86A6E5-580E-4F2A-B223-B458E5A97CE4}" destId="{5D035B97-44EF-4AEA-8EA9-786BFFB57C24}" srcOrd="3" destOrd="0" parTransId="{F391588B-CA74-4C9D-A172-969FAD9EC2C7}" sibTransId="{526DFEE8-A2CC-451F-96A0-8BD0290E9072}"/>
    <dgm:cxn modelId="{AF7BF292-2C27-461D-853B-8C4CA561F6AD}" srcId="{5D730ECF-5E56-4BCC-9295-01AA7310EDA9}" destId="{CD46F9DC-3097-44BC-84D4-73B85CEB5AD8}" srcOrd="5" destOrd="0" parTransId="{F5D89BF0-17D8-44A5-BA06-5DED91DD8CC8}" sibTransId="{49003F09-2FDB-479F-BDDC-77A41BFD5C88}"/>
    <dgm:cxn modelId="{80D2EB97-FE6E-41F7-AAC0-D99588067CBF}" type="presOf" srcId="{0F8B0C98-A74B-4E44-B92F-2CAB105C195E}" destId="{FE6D297C-C9E0-4A7D-A12A-BA53DEE78AEC}" srcOrd="0" destOrd="4" presId="urn:microsoft.com/office/officeart/2005/8/layout/hList1"/>
    <dgm:cxn modelId="{8C63B698-8A4E-457D-994E-67C74BAEA65D}" srcId="{3F8F7C63-6D9D-4496-99F3-13DF66B8EAD6}" destId="{630C8C32-A979-40C7-BDD7-71A76577670D}" srcOrd="0" destOrd="0" parTransId="{A072B589-234B-4E81-93D6-F23076B69245}" sibTransId="{BC580252-AC53-48E5-98C9-B7684010D558}"/>
    <dgm:cxn modelId="{0ED3DF9B-E4B0-4681-95D2-1F1F9BB4BD14}" type="presOf" srcId="{CD46F9DC-3097-44BC-84D4-73B85CEB5AD8}" destId="{CD66AAD5-A74B-4989-8AD5-348B79FA87C7}" srcOrd="0" destOrd="5" presId="urn:microsoft.com/office/officeart/2005/8/layout/hList1"/>
    <dgm:cxn modelId="{F9C9F39C-7EC0-43C6-9FB2-54FA2A754ED4}" srcId="{5D730ECF-5E56-4BCC-9295-01AA7310EDA9}" destId="{DC1AB3C9-E76A-4172-85C2-F2254809A158}" srcOrd="1" destOrd="0" parTransId="{C5D9562B-6B57-4AC9-BF23-4DE294D9CCC0}" sibTransId="{166C141F-AA0E-4C97-B1EA-A06F2DE1C2CA}"/>
    <dgm:cxn modelId="{44C8BE9E-8A73-47DE-BA80-191BAB42247C}" type="presOf" srcId="{401F0372-7C1A-47C1-ADD7-711995422879}" destId="{569DA3D3-C2E5-4089-A6F0-CF7A0DE5293E}" srcOrd="0" destOrd="3" presId="urn:microsoft.com/office/officeart/2005/8/layout/hList1"/>
    <dgm:cxn modelId="{FBE15CA0-3717-497A-8E9A-018989822677}" srcId="{5D730ECF-5E56-4BCC-9295-01AA7310EDA9}" destId="{F44527D1-3623-4718-A5C7-590A95354660}" srcOrd="0" destOrd="0" parTransId="{5E7514FD-99DE-4412-9C1C-3D96F9C74494}" sibTransId="{07EC650E-232F-42AC-A156-321F455F5A3F}"/>
    <dgm:cxn modelId="{000B1AA1-D269-433B-A2F8-4074006666C0}" type="presOf" srcId="{4A547C1D-B2B4-4DC0-9186-F06ADA29D96C}" destId="{F9540AD5-4F34-4720-A853-23023519F2F5}" srcOrd="0" destOrd="1" presId="urn:microsoft.com/office/officeart/2005/8/layout/hList1"/>
    <dgm:cxn modelId="{6EF1EBA1-E49D-428D-BFC4-1C65518BD8D7}" type="presOf" srcId="{ACC56B55-B54D-4F97-A978-D694743ADE3E}" destId="{FE6D297C-C9E0-4A7D-A12A-BA53DEE78AEC}" srcOrd="0" destOrd="5" presId="urn:microsoft.com/office/officeart/2005/8/layout/hList1"/>
    <dgm:cxn modelId="{D1018BA4-D551-4AF8-AE83-3A349CE9146F}" type="presOf" srcId="{639BF8EA-4D33-4B30-911B-6776BADCAC46}" destId="{79AA2380-6C09-4C3E-A320-87D02EF11B92}" srcOrd="0" destOrd="0" presId="urn:microsoft.com/office/officeart/2005/8/layout/hList1"/>
    <dgm:cxn modelId="{B5363AA6-367E-4352-9210-91B6613AEB54}" srcId="{5D730ECF-5E56-4BCC-9295-01AA7310EDA9}" destId="{893E7C06-D653-47A6-AE1C-68D245AF3E64}" srcOrd="6" destOrd="0" parTransId="{3933C5AD-E0BA-4B92-AAA9-061A899CA552}" sibTransId="{2CB8B4CF-883F-4D1D-926C-DAE94DA4D2AC}"/>
    <dgm:cxn modelId="{EBA58CA9-A3CE-412F-9474-7EAFF04D075A}" srcId="{5D730ECF-5E56-4BCC-9295-01AA7310EDA9}" destId="{6F7084A3-F6F4-4055-8404-3AB7D7F43B45}" srcOrd="2" destOrd="0" parTransId="{FB834508-C913-4467-8009-DCEB15E722F0}" sibTransId="{06B3AF3A-C83F-448F-BA86-3585D21C19DD}"/>
    <dgm:cxn modelId="{B4E214AA-5BD0-42F3-AC2F-CDAC373FF126}" srcId="{3F8F7C63-6D9D-4496-99F3-13DF66B8EAD6}" destId="{0CF6FF1F-C08F-4FC3-A083-8DE69E9808EC}" srcOrd="4" destOrd="0" parTransId="{E2C68DD5-0B4D-46BB-8703-7E6E04774A00}" sibTransId="{69BB4931-D0E5-4586-B4A7-B24CFD9DD6C0}"/>
    <dgm:cxn modelId="{DC1AC8AC-9C09-4807-AF0C-A7962DB87579}" type="presOf" srcId="{6F7084A3-F6F4-4055-8404-3AB7D7F43B45}" destId="{CD66AAD5-A74B-4989-8AD5-348B79FA87C7}" srcOrd="0" destOrd="2" presId="urn:microsoft.com/office/officeart/2005/8/layout/hList1"/>
    <dgm:cxn modelId="{533B33B0-F780-445E-9B62-7F84DB009051}" srcId="{AC11CA59-F486-473C-AE1A-BD3E159BD48A}" destId="{639BF8EA-4D33-4B30-911B-6776BADCAC46}" srcOrd="3" destOrd="0" parTransId="{73779F8B-B701-4BB6-9E77-1298E5928771}" sibTransId="{02641D1F-193F-4370-8212-3D28CA0839D7}"/>
    <dgm:cxn modelId="{792082BB-298F-413A-A79A-5FC4B6C8DCDC}" srcId="{AC11CA59-F486-473C-AE1A-BD3E159BD48A}" destId="{3F8F7C63-6D9D-4496-99F3-13DF66B8EAD6}" srcOrd="0" destOrd="0" parTransId="{CB554395-990A-4765-A8BF-03117E7BEA30}" sibTransId="{DF74605E-4936-443D-9D28-163DDAEF2472}"/>
    <dgm:cxn modelId="{F61E9EBC-5BEE-456D-84AD-3218882A88C6}" type="presOf" srcId="{AC11CA59-F486-473C-AE1A-BD3E159BD48A}" destId="{E2E8F0FF-2562-411A-AEBD-32131929444C}" srcOrd="0" destOrd="0" presId="urn:microsoft.com/office/officeart/2005/8/layout/hList1"/>
    <dgm:cxn modelId="{438FBBBF-6D29-4D7B-82E9-FC50AE202B5F}" type="presOf" srcId="{71A8E9CD-2FD9-484D-8E2E-83FD61244E59}" destId="{6BCC47BA-0C21-4EC9-8F7B-D9BCA5C8EC21}" srcOrd="0" destOrd="7" presId="urn:microsoft.com/office/officeart/2005/8/layout/hList1"/>
    <dgm:cxn modelId="{6BE278C0-C94B-4C6B-AC78-409341D28AA8}" type="presOf" srcId="{DDB2D429-A54B-474B-9DCF-A0E6B52D46DA}" destId="{CD66AAD5-A74B-4989-8AD5-348B79FA87C7}" srcOrd="0" destOrd="4" presId="urn:microsoft.com/office/officeart/2005/8/layout/hList1"/>
    <dgm:cxn modelId="{ECC1D2C5-2A04-4ECA-8B4E-66926045B756}" type="presOf" srcId="{78CACE34-8D6E-4E2A-8E77-8E06AAA6CB14}" destId="{6BCC47BA-0C21-4EC9-8F7B-D9BCA5C8EC21}" srcOrd="0" destOrd="6" presId="urn:microsoft.com/office/officeart/2005/8/layout/hList1"/>
    <dgm:cxn modelId="{FFB818C7-DF6C-47C8-B2DD-A5DB62320516}" type="presOf" srcId="{DC1AB3C9-E76A-4172-85C2-F2254809A158}" destId="{CD66AAD5-A74B-4989-8AD5-348B79FA87C7}" srcOrd="0" destOrd="1" presId="urn:microsoft.com/office/officeart/2005/8/layout/hList1"/>
    <dgm:cxn modelId="{BA4F5ECD-31C9-482B-B6B8-AA34483001C2}" srcId="{DF86A6E5-580E-4F2A-B223-B458E5A97CE4}" destId="{FC2E9FD0-AD1A-4E81-8CE8-F5387731ACC5}" srcOrd="0" destOrd="0" parTransId="{92D28802-A2B7-406B-9ECE-488CDE2B7EE3}" sibTransId="{5552313E-ED74-447B-808B-0524835A4DBB}"/>
    <dgm:cxn modelId="{71F5C5CE-76D8-4EC7-A21E-453AF89BD604}" srcId="{5D730ECF-5E56-4BCC-9295-01AA7310EDA9}" destId="{733AC198-8C9A-4B42-9E53-02CEB15F3C9F}" srcOrd="3" destOrd="0" parTransId="{0608B9E6-3495-41C4-8CB6-E742C70D3BD5}" sibTransId="{4C7AF5B8-74FC-4ECC-8F44-8EC6EDA79510}"/>
    <dgm:cxn modelId="{D4F09DD2-D7DC-4C0A-B107-20DDDF7554E9}" srcId="{639BF8EA-4D33-4B30-911B-6776BADCAC46}" destId="{8A005F68-872E-4565-97CF-5F934A8F7106}" srcOrd="0" destOrd="0" parTransId="{6458AC6F-FC93-49FE-B39E-B3BD37FC1330}" sibTransId="{88809219-9B02-4029-97B7-029D87354175}"/>
    <dgm:cxn modelId="{A9AB27D9-AB37-4556-8F6E-CCDE59F2CF86}" srcId="{AA0CC1A4-89B3-4AA2-AE39-4C1399639CA2}" destId="{54C72AF5-701B-4378-8525-F1DF460F34ED}" srcOrd="1" destOrd="0" parTransId="{5D5C2022-D69D-486A-9984-619FA0DA17BE}" sibTransId="{8D515924-C436-4473-8074-31B0016C1AC1}"/>
    <dgm:cxn modelId="{6EEA13DD-BDFC-480B-986D-C0DA4A14A9A5}" srcId="{DF86A6E5-580E-4F2A-B223-B458E5A97CE4}" destId="{1144DE18-D484-4BAD-9BCD-C2A895778177}" srcOrd="1" destOrd="0" parTransId="{9AA8132E-8CDA-4B15-A603-A6896F9F03B5}" sibTransId="{F46E2948-5B5B-4C02-B9BF-46504DD0308B}"/>
    <dgm:cxn modelId="{209C99E0-8A1B-44A9-A55C-D147A3A22902}" type="presOf" srcId="{7A35B426-1F7B-470E-83C9-8B734CBF59CF}" destId="{FE6D297C-C9E0-4A7D-A12A-BA53DEE78AEC}" srcOrd="0" destOrd="3" presId="urn:microsoft.com/office/officeart/2005/8/layout/hList1"/>
    <dgm:cxn modelId="{57F31CE3-3C73-4217-AE56-B08ECA54219C}" type="presOf" srcId="{2D85A258-BD61-47B2-9E3B-C776B166BC78}" destId="{6BCC47BA-0C21-4EC9-8F7B-D9BCA5C8EC21}" srcOrd="0" destOrd="4" presId="urn:microsoft.com/office/officeart/2005/8/layout/hList1"/>
    <dgm:cxn modelId="{81B594E4-E77F-43CE-8D05-73975001A173}" srcId="{DF86A6E5-580E-4F2A-B223-B458E5A97CE4}" destId="{BD772AA2-0057-48EB-841D-9BC045512D38}" srcOrd="8" destOrd="0" parTransId="{4B311D96-8E7F-4F2D-A0B9-EC6CDE961B16}" sibTransId="{4814EA35-3EB9-4A2D-B0F9-028471BDED58}"/>
    <dgm:cxn modelId="{02EC88E5-EB7E-4B62-AACE-1DF534D5C0EB}" srcId="{DF86A6E5-580E-4F2A-B223-B458E5A97CE4}" destId="{5951F983-4936-4025-8BA3-AA9A370B681C}" srcOrd="5" destOrd="0" parTransId="{3846E38C-ECBD-4663-BCDF-8DABCB67D5A0}" sibTransId="{08745901-2176-4099-9C90-0DEE84390506}"/>
    <dgm:cxn modelId="{28191EE6-95A7-4034-9576-375608FEE2BA}" srcId="{3F8F7C63-6D9D-4496-99F3-13DF66B8EAD6}" destId="{4A547C1D-B2B4-4DC0-9186-F06ADA29D96C}" srcOrd="1" destOrd="0" parTransId="{F4FB9ED1-E83E-49C1-92FA-6655211CE690}" sibTransId="{5B58EB33-10F0-4DE7-8164-D3499FE473A2}"/>
    <dgm:cxn modelId="{B1CE40E7-C3CF-4975-A224-A2279AA3F9DB}" type="presOf" srcId="{3A49676A-F985-4612-8E3F-B09E7F5953A5}" destId="{FE6D297C-C9E0-4A7D-A12A-BA53DEE78AEC}" srcOrd="0" destOrd="2" presId="urn:microsoft.com/office/officeart/2005/8/layout/hList1"/>
    <dgm:cxn modelId="{B329AEE8-4543-402A-AA06-29F3A101607E}" type="presOf" srcId="{DF86A6E5-580E-4F2A-B223-B458E5A97CE4}" destId="{19CDF2AB-3B0B-41CB-AD00-E99839314F1A}" srcOrd="0" destOrd="0" presId="urn:microsoft.com/office/officeart/2005/8/layout/hList1"/>
    <dgm:cxn modelId="{6F9E7FEA-56DB-4D6C-AD27-F013E8B6B142}" srcId="{DF86A6E5-580E-4F2A-B223-B458E5A97CE4}" destId="{78CACE34-8D6E-4E2A-8E77-8E06AAA6CB14}" srcOrd="6" destOrd="0" parTransId="{9F75D9EC-E99F-47C7-BA88-CE4A339E8CC1}" sibTransId="{D260C768-9DF7-4422-A501-CB3985EE8400}"/>
    <dgm:cxn modelId="{D140A2EB-3F7E-42F4-996C-1F3B53C6C159}" type="presOf" srcId="{C6F6A35E-EF9D-42DB-9F6B-51AFF90BC98C}" destId="{FE6D297C-C9E0-4A7D-A12A-BA53DEE78AEC}" srcOrd="0" destOrd="0" presId="urn:microsoft.com/office/officeart/2005/8/layout/hList1"/>
    <dgm:cxn modelId="{59492FEC-B5E7-4969-A53B-A17388F67000}" type="presOf" srcId="{18F0B681-B9EA-4FB0-9513-5822E4463EBD}" destId="{6BCC47BA-0C21-4EC9-8F7B-D9BCA5C8EC21}" srcOrd="0" destOrd="2" presId="urn:microsoft.com/office/officeart/2005/8/layout/hList1"/>
    <dgm:cxn modelId="{B28E83F1-1224-4336-82E7-A73EF15B6468}" type="presOf" srcId="{893E7C06-D653-47A6-AE1C-68D245AF3E64}" destId="{CD66AAD5-A74B-4989-8AD5-348B79FA87C7}" srcOrd="0" destOrd="6" presId="urn:microsoft.com/office/officeart/2005/8/layout/hList1"/>
    <dgm:cxn modelId="{460982F2-6E3B-4E37-86A8-4DD66B6D22CF}" type="presOf" srcId="{B9E04480-191E-4EE4-B47A-C7D607722DD4}" destId="{569DA3D3-C2E5-4089-A6F0-CF7A0DE5293E}" srcOrd="0" destOrd="4" presId="urn:microsoft.com/office/officeart/2005/8/layout/hList1"/>
    <dgm:cxn modelId="{235AF3F2-4DC6-4ACE-9EC0-844AD822351F}" type="presOf" srcId="{8A005F68-872E-4565-97CF-5F934A8F7106}" destId="{569DA3D3-C2E5-4089-A6F0-CF7A0DE5293E}" srcOrd="0" destOrd="0" presId="urn:microsoft.com/office/officeart/2005/8/layout/hList1"/>
    <dgm:cxn modelId="{1A79C8F4-053A-42E7-9A59-549B72D27189}" srcId="{AA0CC1A4-89B3-4AA2-AE39-4C1399639CA2}" destId="{3A49676A-F985-4612-8E3F-B09E7F5953A5}" srcOrd="2" destOrd="0" parTransId="{373F37CE-C981-4F7A-B1CC-0C2867E61ADA}" sibTransId="{0F4E1333-36B3-49FC-BCE9-7962A7ABD1D4}"/>
    <dgm:cxn modelId="{371544FF-7059-4841-86CF-E5F6D0EA4AEB}" type="presOf" srcId="{722059E4-A748-4A8B-8781-AB6D2D353394}" destId="{FE6D297C-C9E0-4A7D-A12A-BA53DEE78AEC}" srcOrd="0" destOrd="6" presId="urn:microsoft.com/office/officeart/2005/8/layout/hList1"/>
    <dgm:cxn modelId="{C27273EA-4BBE-4CDF-BA99-119922753A30}" type="presParOf" srcId="{E2E8F0FF-2562-411A-AEBD-32131929444C}" destId="{176247BB-19BB-49E9-B85D-3D6E084ED755}" srcOrd="0" destOrd="0" presId="urn:microsoft.com/office/officeart/2005/8/layout/hList1"/>
    <dgm:cxn modelId="{A7989258-082B-43FB-BBA7-9D01E89C807E}" type="presParOf" srcId="{176247BB-19BB-49E9-B85D-3D6E084ED755}" destId="{DEBF50E0-4517-471F-B18E-2795B1F5C0A8}" srcOrd="0" destOrd="0" presId="urn:microsoft.com/office/officeart/2005/8/layout/hList1"/>
    <dgm:cxn modelId="{58737E10-116E-4B14-AFD6-A05A4CFEB10A}" type="presParOf" srcId="{176247BB-19BB-49E9-B85D-3D6E084ED755}" destId="{F9540AD5-4F34-4720-A853-23023519F2F5}" srcOrd="1" destOrd="0" presId="urn:microsoft.com/office/officeart/2005/8/layout/hList1"/>
    <dgm:cxn modelId="{FB31CCC3-6086-4C77-845F-1D930EF414ED}" type="presParOf" srcId="{E2E8F0FF-2562-411A-AEBD-32131929444C}" destId="{453092C0-69F2-4133-89C7-1EFC080540F9}" srcOrd="1" destOrd="0" presId="urn:microsoft.com/office/officeart/2005/8/layout/hList1"/>
    <dgm:cxn modelId="{AAEE7370-DC35-4FC9-B85F-EF4F725DEFF4}" type="presParOf" srcId="{E2E8F0FF-2562-411A-AEBD-32131929444C}" destId="{B534AEEA-7710-46E1-8E7F-AEB445BB6ECE}" srcOrd="2" destOrd="0" presId="urn:microsoft.com/office/officeart/2005/8/layout/hList1"/>
    <dgm:cxn modelId="{BFC20E4B-75C0-4E42-90F8-EE036EAF96ED}" type="presParOf" srcId="{B534AEEA-7710-46E1-8E7F-AEB445BB6ECE}" destId="{A15940E0-E524-4386-893B-E5C857ACD0DE}" srcOrd="0" destOrd="0" presId="urn:microsoft.com/office/officeart/2005/8/layout/hList1"/>
    <dgm:cxn modelId="{B36EB1AF-7177-41E2-B1A8-F16552359F01}" type="presParOf" srcId="{B534AEEA-7710-46E1-8E7F-AEB445BB6ECE}" destId="{CD66AAD5-A74B-4989-8AD5-348B79FA87C7}" srcOrd="1" destOrd="0" presId="urn:microsoft.com/office/officeart/2005/8/layout/hList1"/>
    <dgm:cxn modelId="{0594C1EA-C561-4163-9C93-86E6A24239DF}" type="presParOf" srcId="{E2E8F0FF-2562-411A-AEBD-32131929444C}" destId="{C5BE0DCA-B96B-4057-8554-960F944CF794}" srcOrd="3" destOrd="0" presId="urn:microsoft.com/office/officeart/2005/8/layout/hList1"/>
    <dgm:cxn modelId="{E98F90F6-A432-4C3D-8AE9-74407D45FF25}" type="presParOf" srcId="{E2E8F0FF-2562-411A-AEBD-32131929444C}" destId="{23BDFAD9-10B7-498B-8F93-50B81A884DDF}" srcOrd="4" destOrd="0" presId="urn:microsoft.com/office/officeart/2005/8/layout/hList1"/>
    <dgm:cxn modelId="{7CCF56D1-7162-4DAF-B707-33278AF8187D}" type="presParOf" srcId="{23BDFAD9-10B7-498B-8F93-50B81A884DDF}" destId="{6D51457A-C3C5-41AF-B616-CDB4705EBFBD}" srcOrd="0" destOrd="0" presId="urn:microsoft.com/office/officeart/2005/8/layout/hList1"/>
    <dgm:cxn modelId="{6B9C62C7-7F3D-4CA0-A980-D1B5C74B417D}" type="presParOf" srcId="{23BDFAD9-10B7-498B-8F93-50B81A884DDF}" destId="{FE6D297C-C9E0-4A7D-A12A-BA53DEE78AEC}" srcOrd="1" destOrd="0" presId="urn:microsoft.com/office/officeart/2005/8/layout/hList1"/>
    <dgm:cxn modelId="{A37C5AC5-4CC0-4638-A65A-280974CD54D9}" type="presParOf" srcId="{E2E8F0FF-2562-411A-AEBD-32131929444C}" destId="{00CE47B6-B023-4B8B-9908-3FA50864829F}" srcOrd="5" destOrd="0" presId="urn:microsoft.com/office/officeart/2005/8/layout/hList1"/>
    <dgm:cxn modelId="{4C2129FF-52F0-46BE-A8FD-49B302A16B2E}" type="presParOf" srcId="{E2E8F0FF-2562-411A-AEBD-32131929444C}" destId="{EB537E39-DA26-4699-AF84-94C94096DDA9}" srcOrd="6" destOrd="0" presId="urn:microsoft.com/office/officeart/2005/8/layout/hList1"/>
    <dgm:cxn modelId="{9A627AA8-FCD1-458E-B73F-82DB549D7EA2}" type="presParOf" srcId="{EB537E39-DA26-4699-AF84-94C94096DDA9}" destId="{79AA2380-6C09-4C3E-A320-87D02EF11B92}" srcOrd="0" destOrd="0" presId="urn:microsoft.com/office/officeart/2005/8/layout/hList1"/>
    <dgm:cxn modelId="{FC08A935-375F-4C2C-804E-B8FBDECF6897}" type="presParOf" srcId="{EB537E39-DA26-4699-AF84-94C94096DDA9}" destId="{569DA3D3-C2E5-4089-A6F0-CF7A0DE5293E}" srcOrd="1" destOrd="0" presId="urn:microsoft.com/office/officeart/2005/8/layout/hList1"/>
    <dgm:cxn modelId="{220E4404-6F28-412A-B5D0-F8EF49AADC4A}" type="presParOf" srcId="{E2E8F0FF-2562-411A-AEBD-32131929444C}" destId="{69C599F4-9B2F-43FB-B2EB-916089C95F3A}" srcOrd="7" destOrd="0" presId="urn:microsoft.com/office/officeart/2005/8/layout/hList1"/>
    <dgm:cxn modelId="{20552560-BD1A-4448-AB5B-7B8B42C99F8F}" type="presParOf" srcId="{E2E8F0FF-2562-411A-AEBD-32131929444C}" destId="{A6FA747B-F96D-4BB7-9CAA-697BD5717906}" srcOrd="8" destOrd="0" presId="urn:microsoft.com/office/officeart/2005/8/layout/hList1"/>
    <dgm:cxn modelId="{2DD714AD-096B-4A30-BFFD-58594F47A47C}" type="presParOf" srcId="{A6FA747B-F96D-4BB7-9CAA-697BD5717906}" destId="{19CDF2AB-3B0B-41CB-AD00-E99839314F1A}" srcOrd="0" destOrd="0" presId="urn:microsoft.com/office/officeart/2005/8/layout/hList1"/>
    <dgm:cxn modelId="{2961956E-DF50-47AB-9EB4-FC8882B10EAB}" type="presParOf" srcId="{A6FA747B-F96D-4BB7-9CAA-697BD5717906}" destId="{6BCC47BA-0C21-4EC9-8F7B-D9BCA5C8EC21}" srcOrd="1" destOrd="0" presId="urn:microsoft.com/office/officeart/2005/8/layout/hList1"/>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C11CA59-F486-473C-AE1A-BD3E159BD48A}"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AU"/>
        </a:p>
      </dgm:t>
    </dgm:pt>
    <dgm:pt modelId="{3F8F7C63-6D9D-4496-99F3-13DF66B8EAD6}">
      <dgm:prSet custT="1"/>
      <dgm:spPr>
        <a:solidFill>
          <a:schemeClr val="bg1">
            <a:lumMod val="65000"/>
          </a:schemeClr>
        </a:solidFill>
        <a:ln>
          <a:solidFill>
            <a:schemeClr val="bg1">
              <a:lumMod val="65000"/>
            </a:schemeClr>
          </a:solidFill>
        </a:ln>
      </dgm:spPr>
      <dgm:t>
        <a:bodyPr/>
        <a:lstStyle/>
        <a:p>
          <a:r>
            <a:rPr lang="en-AU" sz="1100" dirty="0"/>
            <a:t>Day 3 – Part II</a:t>
          </a:r>
        </a:p>
        <a:p>
          <a:r>
            <a:rPr lang="en-US" sz="1100" dirty="0"/>
            <a:t>Power Packed Day with Power BI</a:t>
          </a:r>
          <a:endParaRPr lang="en-AU" sz="1100" dirty="0"/>
        </a:p>
      </dgm:t>
    </dgm:pt>
    <dgm:pt modelId="{CB554395-990A-4765-A8BF-03117E7BEA30}" type="parTrans" cxnId="{792082BB-298F-413A-A79A-5FC4B6C8DCDC}">
      <dgm:prSet/>
      <dgm:spPr/>
      <dgm:t>
        <a:bodyPr/>
        <a:lstStyle/>
        <a:p>
          <a:endParaRPr lang="en-AU" sz="2400"/>
        </a:p>
      </dgm:t>
    </dgm:pt>
    <dgm:pt modelId="{DF74605E-4936-443D-9D28-163DDAEF2472}" type="sibTrans" cxnId="{792082BB-298F-413A-A79A-5FC4B6C8DCDC}">
      <dgm:prSet/>
      <dgm:spPr/>
      <dgm:t>
        <a:bodyPr/>
        <a:lstStyle/>
        <a:p>
          <a:endParaRPr lang="en-AU" sz="2400"/>
        </a:p>
      </dgm:t>
    </dgm:pt>
    <dgm:pt modelId="{630C8C32-A979-40C7-BDD7-71A76577670D}">
      <dgm:prSet custT="1"/>
      <dgm:spPr>
        <a:noFill/>
      </dgm:spPr>
      <dgm:t>
        <a:bodyPr/>
        <a:lstStyle/>
        <a:p>
          <a:pPr>
            <a:lnSpc>
              <a:spcPct val="150000"/>
            </a:lnSpc>
            <a:buFont typeface="Wingdings" panose="05000000000000000000" pitchFamily="2" charset="2"/>
            <a:buChar char="ü"/>
          </a:pPr>
          <a:r>
            <a:rPr lang="en-GB" sz="1100" dirty="0"/>
            <a:t>Introduction</a:t>
          </a:r>
          <a:endParaRPr lang="en-AU" sz="1100" dirty="0"/>
        </a:p>
      </dgm:t>
    </dgm:pt>
    <dgm:pt modelId="{A072B589-234B-4E81-93D6-F23076B69245}" type="parTrans" cxnId="{8C63B698-8A4E-457D-994E-67C74BAEA65D}">
      <dgm:prSet/>
      <dgm:spPr/>
      <dgm:t>
        <a:bodyPr/>
        <a:lstStyle/>
        <a:p>
          <a:endParaRPr lang="en-AU" sz="2400"/>
        </a:p>
      </dgm:t>
    </dgm:pt>
    <dgm:pt modelId="{BC580252-AC53-48E5-98C9-B7684010D558}" type="sibTrans" cxnId="{8C63B698-8A4E-457D-994E-67C74BAEA65D}">
      <dgm:prSet/>
      <dgm:spPr/>
      <dgm:t>
        <a:bodyPr/>
        <a:lstStyle/>
        <a:p>
          <a:endParaRPr lang="en-AU" sz="2400"/>
        </a:p>
      </dgm:t>
    </dgm:pt>
    <dgm:pt modelId="{5D730ECF-5E56-4BCC-9295-01AA7310EDA9}">
      <dgm:prSet custT="1"/>
      <dgm:spPr>
        <a:solidFill>
          <a:schemeClr val="bg1">
            <a:lumMod val="65000"/>
          </a:schemeClr>
        </a:solidFill>
        <a:ln>
          <a:solidFill>
            <a:schemeClr val="bg1">
              <a:lumMod val="65000"/>
            </a:schemeClr>
          </a:solidFill>
        </a:ln>
      </dgm:spPr>
      <dgm:t>
        <a:bodyPr/>
        <a:lstStyle/>
        <a:p>
          <a:r>
            <a:rPr lang="en-AU" sz="1100" dirty="0"/>
            <a:t>Day 4 – Part I</a:t>
          </a:r>
        </a:p>
        <a:p>
          <a:r>
            <a:rPr lang="en-US" sz="1100" dirty="0"/>
            <a:t>Power up your Apps with AI Builder</a:t>
          </a:r>
          <a:endParaRPr lang="en-AU" sz="1100" dirty="0"/>
        </a:p>
      </dgm:t>
    </dgm:pt>
    <dgm:pt modelId="{B49ADB08-7DAD-4DCA-9B2B-46818BC4CFDF}" type="parTrans" cxnId="{1D679673-5FD6-4446-B5C4-EA13252864E0}">
      <dgm:prSet/>
      <dgm:spPr/>
      <dgm:t>
        <a:bodyPr/>
        <a:lstStyle/>
        <a:p>
          <a:endParaRPr lang="en-AU" sz="2400"/>
        </a:p>
      </dgm:t>
    </dgm:pt>
    <dgm:pt modelId="{9491BB27-9D09-4225-BBD1-073A5C5F0A21}" type="sibTrans" cxnId="{1D679673-5FD6-4446-B5C4-EA13252864E0}">
      <dgm:prSet/>
      <dgm:spPr/>
      <dgm:t>
        <a:bodyPr/>
        <a:lstStyle/>
        <a:p>
          <a:endParaRPr lang="en-AU" sz="2400"/>
        </a:p>
      </dgm:t>
    </dgm:pt>
    <dgm:pt modelId="{F44527D1-3623-4718-A5C7-590A95354660}">
      <dgm:prSet custT="1"/>
      <dgm:spPr>
        <a:noFill/>
      </dgm:spPr>
      <dgm:t>
        <a:bodyPr/>
        <a:lstStyle/>
        <a:p>
          <a:pPr>
            <a:lnSpc>
              <a:spcPct val="150000"/>
            </a:lnSpc>
            <a:buFont typeface="Wingdings" panose="05000000000000000000" pitchFamily="2" charset="2"/>
            <a:buChar char="ü"/>
          </a:pPr>
          <a:r>
            <a:rPr lang="en-GB" sz="1100" dirty="0"/>
            <a:t>Introduction</a:t>
          </a:r>
          <a:endParaRPr lang="en-AU" sz="1100" dirty="0"/>
        </a:p>
      </dgm:t>
    </dgm:pt>
    <dgm:pt modelId="{5E7514FD-99DE-4412-9C1C-3D96F9C74494}" type="parTrans" cxnId="{FBE15CA0-3717-497A-8E9A-018989822677}">
      <dgm:prSet/>
      <dgm:spPr/>
      <dgm:t>
        <a:bodyPr/>
        <a:lstStyle/>
        <a:p>
          <a:endParaRPr lang="en-AU" sz="2400"/>
        </a:p>
      </dgm:t>
    </dgm:pt>
    <dgm:pt modelId="{07EC650E-232F-42AC-A156-321F455F5A3F}" type="sibTrans" cxnId="{FBE15CA0-3717-497A-8E9A-018989822677}">
      <dgm:prSet/>
      <dgm:spPr/>
      <dgm:t>
        <a:bodyPr/>
        <a:lstStyle/>
        <a:p>
          <a:endParaRPr lang="en-AU" sz="2400"/>
        </a:p>
      </dgm:t>
    </dgm:pt>
    <dgm:pt modelId="{AA0CC1A4-89B3-4AA2-AE39-4C1399639CA2}">
      <dgm:prSet custT="1"/>
      <dgm:spPr>
        <a:solidFill>
          <a:schemeClr val="bg1">
            <a:lumMod val="65000"/>
          </a:schemeClr>
        </a:solidFill>
        <a:ln>
          <a:solidFill>
            <a:schemeClr val="bg1">
              <a:lumMod val="65000"/>
            </a:schemeClr>
          </a:solidFill>
        </a:ln>
      </dgm:spPr>
      <dgm:t>
        <a:bodyPr/>
        <a:lstStyle/>
        <a:p>
          <a:r>
            <a:rPr lang="en-AU" sz="1100" dirty="0"/>
            <a:t>Day 4 – Part II</a:t>
          </a:r>
        </a:p>
        <a:p>
          <a:r>
            <a:rPr lang="en-US" sz="1100" dirty="0"/>
            <a:t>Power Platform Administration, Security &amp; Integration Connectors</a:t>
          </a:r>
          <a:endParaRPr lang="en-AU" sz="1100" dirty="0"/>
        </a:p>
      </dgm:t>
    </dgm:pt>
    <dgm:pt modelId="{C0AF6D3B-B26B-43D4-8370-C068EA004DB7}" type="parTrans" cxnId="{F856FA7B-3279-4151-88C6-FC89EF00CA04}">
      <dgm:prSet/>
      <dgm:spPr/>
      <dgm:t>
        <a:bodyPr/>
        <a:lstStyle/>
        <a:p>
          <a:endParaRPr lang="en-AU" sz="2400"/>
        </a:p>
      </dgm:t>
    </dgm:pt>
    <dgm:pt modelId="{6CDD5F2F-DC14-46D9-87E7-871C2297CCE1}" type="sibTrans" cxnId="{F856FA7B-3279-4151-88C6-FC89EF00CA04}">
      <dgm:prSet/>
      <dgm:spPr/>
      <dgm:t>
        <a:bodyPr/>
        <a:lstStyle/>
        <a:p>
          <a:endParaRPr lang="en-AU" sz="2400"/>
        </a:p>
      </dgm:t>
    </dgm:pt>
    <dgm:pt modelId="{C6F6A35E-EF9D-42DB-9F6B-51AFF90BC98C}">
      <dgm:prSet custT="1"/>
      <dgm:spPr>
        <a:noFill/>
      </dgm:spPr>
      <dgm:t>
        <a:bodyPr/>
        <a:lstStyle/>
        <a:p>
          <a:pPr>
            <a:lnSpc>
              <a:spcPct val="150000"/>
            </a:lnSpc>
            <a:buFont typeface="Wingdings" panose="05000000000000000000" pitchFamily="2" charset="2"/>
            <a:buChar char="ü"/>
          </a:pPr>
          <a:r>
            <a:rPr lang="en-GB" sz="1100"/>
            <a:t>Introduction</a:t>
          </a:r>
          <a:endParaRPr lang="en-AU" sz="1100" dirty="0"/>
        </a:p>
      </dgm:t>
    </dgm:pt>
    <dgm:pt modelId="{4BE4706B-ADBA-4294-8DC4-FD7F07C201E2}" type="parTrans" cxnId="{33F1A608-4DA9-4826-AF52-36D4C55E4E04}">
      <dgm:prSet/>
      <dgm:spPr/>
      <dgm:t>
        <a:bodyPr/>
        <a:lstStyle/>
        <a:p>
          <a:endParaRPr lang="en-AU" sz="2400"/>
        </a:p>
      </dgm:t>
    </dgm:pt>
    <dgm:pt modelId="{5C687E63-B55E-4016-81AC-60C7B4AB88A6}" type="sibTrans" cxnId="{33F1A608-4DA9-4826-AF52-36D4C55E4E04}">
      <dgm:prSet/>
      <dgm:spPr/>
      <dgm:t>
        <a:bodyPr/>
        <a:lstStyle/>
        <a:p>
          <a:endParaRPr lang="en-AU" sz="2400"/>
        </a:p>
      </dgm:t>
    </dgm:pt>
    <dgm:pt modelId="{639BF8EA-4D33-4B30-911B-6776BADCAC46}">
      <dgm:prSet custT="1"/>
      <dgm:spPr>
        <a:solidFill>
          <a:schemeClr val="bg1">
            <a:lumMod val="65000"/>
          </a:schemeClr>
        </a:solidFill>
        <a:ln>
          <a:solidFill>
            <a:schemeClr val="bg1">
              <a:lumMod val="65000"/>
            </a:schemeClr>
          </a:solidFill>
        </a:ln>
      </dgm:spPr>
      <dgm:t>
        <a:bodyPr/>
        <a:lstStyle/>
        <a:p>
          <a:r>
            <a:rPr lang="en-AU" sz="1100" dirty="0"/>
            <a:t>Day 5 – Part I</a:t>
          </a:r>
        </a:p>
        <a:p>
          <a:r>
            <a:rPr lang="en-US" sz="1100" dirty="0"/>
            <a:t>Power Platform integration with SharePoint</a:t>
          </a:r>
          <a:endParaRPr lang="en-AU" sz="1100" dirty="0"/>
        </a:p>
      </dgm:t>
    </dgm:pt>
    <dgm:pt modelId="{73779F8B-B701-4BB6-9E77-1298E5928771}" type="parTrans" cxnId="{533B33B0-F780-445E-9B62-7F84DB009051}">
      <dgm:prSet/>
      <dgm:spPr/>
      <dgm:t>
        <a:bodyPr/>
        <a:lstStyle/>
        <a:p>
          <a:endParaRPr lang="en-AU" sz="2400"/>
        </a:p>
      </dgm:t>
    </dgm:pt>
    <dgm:pt modelId="{02641D1F-193F-4370-8212-3D28CA0839D7}" type="sibTrans" cxnId="{533B33B0-F780-445E-9B62-7F84DB009051}">
      <dgm:prSet/>
      <dgm:spPr/>
      <dgm:t>
        <a:bodyPr/>
        <a:lstStyle/>
        <a:p>
          <a:endParaRPr lang="en-AU" sz="2400"/>
        </a:p>
      </dgm:t>
    </dgm:pt>
    <dgm:pt modelId="{8A005F68-872E-4565-97CF-5F934A8F7106}">
      <dgm:prSet custT="1"/>
      <dgm:spPr>
        <a:noFill/>
      </dgm:spPr>
      <dgm:t>
        <a:bodyPr/>
        <a:lstStyle/>
        <a:p>
          <a:pPr>
            <a:lnSpc>
              <a:spcPct val="150000"/>
            </a:lnSpc>
            <a:buFont typeface="Wingdings" panose="05000000000000000000" pitchFamily="2" charset="2"/>
            <a:buChar char="ü"/>
          </a:pPr>
          <a:r>
            <a:rPr lang="en-US" sz="1100" dirty="0"/>
            <a:t>Introduction</a:t>
          </a:r>
          <a:endParaRPr lang="en-AU" sz="1100" dirty="0"/>
        </a:p>
      </dgm:t>
    </dgm:pt>
    <dgm:pt modelId="{6458AC6F-FC93-49FE-B39E-B3BD37FC1330}" type="parTrans" cxnId="{D4F09DD2-D7DC-4C0A-B107-20DDDF7554E9}">
      <dgm:prSet/>
      <dgm:spPr/>
      <dgm:t>
        <a:bodyPr/>
        <a:lstStyle/>
        <a:p>
          <a:endParaRPr lang="en-AU" sz="2400"/>
        </a:p>
      </dgm:t>
    </dgm:pt>
    <dgm:pt modelId="{88809219-9B02-4029-97B7-029D87354175}" type="sibTrans" cxnId="{D4F09DD2-D7DC-4C0A-B107-20DDDF7554E9}">
      <dgm:prSet/>
      <dgm:spPr/>
      <dgm:t>
        <a:bodyPr/>
        <a:lstStyle/>
        <a:p>
          <a:endParaRPr lang="en-AU" sz="2400"/>
        </a:p>
      </dgm:t>
    </dgm:pt>
    <dgm:pt modelId="{DF86A6E5-580E-4F2A-B223-B458E5A97CE4}">
      <dgm:prSet custT="1"/>
      <dgm:spPr>
        <a:solidFill>
          <a:schemeClr val="bg1">
            <a:lumMod val="65000"/>
          </a:schemeClr>
        </a:solidFill>
        <a:ln>
          <a:solidFill>
            <a:schemeClr val="bg1">
              <a:lumMod val="65000"/>
            </a:schemeClr>
          </a:solidFill>
        </a:ln>
      </dgm:spPr>
      <dgm:t>
        <a:bodyPr/>
        <a:lstStyle/>
        <a:p>
          <a:r>
            <a:rPr lang="en-AU" sz="1100" dirty="0"/>
            <a:t>Day 5 – Part II</a:t>
          </a:r>
        </a:p>
        <a:p>
          <a:r>
            <a:rPr lang="en-US" sz="1100" dirty="0"/>
            <a:t>Power Platform integration with MS Teams</a:t>
          </a:r>
          <a:endParaRPr lang="en-AU" sz="1100" dirty="0"/>
        </a:p>
      </dgm:t>
    </dgm:pt>
    <dgm:pt modelId="{A3F965A0-4DFA-4DB1-BF22-9BD549EB3157}" type="parTrans" cxnId="{E3ED610E-D840-4A47-82CA-1963CEA02A3D}">
      <dgm:prSet/>
      <dgm:spPr/>
      <dgm:t>
        <a:bodyPr/>
        <a:lstStyle/>
        <a:p>
          <a:endParaRPr lang="en-AU" sz="2400"/>
        </a:p>
      </dgm:t>
    </dgm:pt>
    <dgm:pt modelId="{A2239809-CB4C-48EC-8779-BE5C55EB41C1}" type="sibTrans" cxnId="{E3ED610E-D840-4A47-82CA-1963CEA02A3D}">
      <dgm:prSet/>
      <dgm:spPr/>
      <dgm:t>
        <a:bodyPr/>
        <a:lstStyle/>
        <a:p>
          <a:endParaRPr lang="en-AU" sz="2400"/>
        </a:p>
      </dgm:t>
    </dgm:pt>
    <dgm:pt modelId="{FC2E9FD0-AD1A-4E81-8CE8-F5387731ACC5}">
      <dgm:prSet custT="1"/>
      <dgm:spPr>
        <a:noFill/>
      </dgm:spPr>
      <dgm:t>
        <a:bodyPr/>
        <a:lstStyle/>
        <a:p>
          <a:pPr>
            <a:lnSpc>
              <a:spcPct val="150000"/>
            </a:lnSpc>
            <a:buFont typeface="Wingdings" panose="05000000000000000000" pitchFamily="2" charset="2"/>
            <a:buChar char="ü"/>
          </a:pPr>
          <a:r>
            <a:rPr lang="en-US" sz="1100" dirty="0"/>
            <a:t>Introducing </a:t>
          </a:r>
          <a:r>
            <a:rPr lang="en-US" sz="1100" dirty="0" err="1"/>
            <a:t>Dataverse</a:t>
          </a:r>
          <a:r>
            <a:rPr lang="en-US" sz="1100" dirty="0"/>
            <a:t> for Teams</a:t>
          </a:r>
          <a:endParaRPr lang="en-AU" sz="1100" dirty="0"/>
        </a:p>
      </dgm:t>
    </dgm:pt>
    <dgm:pt modelId="{92D28802-A2B7-406B-9ECE-488CDE2B7EE3}" type="parTrans" cxnId="{BA4F5ECD-31C9-482B-B6B8-AA34483001C2}">
      <dgm:prSet/>
      <dgm:spPr/>
      <dgm:t>
        <a:bodyPr/>
        <a:lstStyle/>
        <a:p>
          <a:endParaRPr lang="en-AU" sz="2400"/>
        </a:p>
      </dgm:t>
    </dgm:pt>
    <dgm:pt modelId="{5552313E-ED74-447B-808B-0524835A4DBB}" type="sibTrans" cxnId="{BA4F5ECD-31C9-482B-B6B8-AA34483001C2}">
      <dgm:prSet/>
      <dgm:spPr/>
      <dgm:t>
        <a:bodyPr/>
        <a:lstStyle/>
        <a:p>
          <a:endParaRPr lang="en-AU" sz="2400"/>
        </a:p>
      </dgm:t>
    </dgm:pt>
    <dgm:pt modelId="{545A33F6-B5F6-426A-8C86-40CF9A69FDEB}">
      <dgm:prSet custT="1"/>
      <dgm:spPr/>
      <dgm:t>
        <a:bodyPr/>
        <a:lstStyle/>
        <a:p>
          <a:pPr>
            <a:lnSpc>
              <a:spcPct val="150000"/>
            </a:lnSpc>
            <a:buFont typeface="Wingdings" panose="05000000000000000000" pitchFamily="2" charset="2"/>
            <a:buChar char="ü"/>
          </a:pPr>
          <a:r>
            <a:rPr lang="en-US" sz="1100" dirty="0"/>
            <a:t>AI for every app. And everyone</a:t>
          </a:r>
          <a:endParaRPr lang="en-GB" sz="1100" dirty="0"/>
        </a:p>
      </dgm:t>
    </dgm:pt>
    <dgm:pt modelId="{35A6CFD5-75E6-454E-82A8-2EEB5B20D7C7}" type="parTrans" cxnId="{46AC5DA6-931E-485C-80D5-609AA370BF3C}">
      <dgm:prSet/>
      <dgm:spPr/>
      <dgm:t>
        <a:bodyPr/>
        <a:lstStyle/>
        <a:p>
          <a:endParaRPr lang="en-GB"/>
        </a:p>
      </dgm:t>
    </dgm:pt>
    <dgm:pt modelId="{871627F3-A0BF-4926-ACF6-1AD098FB9865}" type="sibTrans" cxnId="{46AC5DA6-931E-485C-80D5-609AA370BF3C}">
      <dgm:prSet/>
      <dgm:spPr/>
      <dgm:t>
        <a:bodyPr/>
        <a:lstStyle/>
        <a:p>
          <a:endParaRPr lang="en-GB"/>
        </a:p>
      </dgm:t>
    </dgm:pt>
    <dgm:pt modelId="{3E642F35-97D9-4849-9004-96A0F376220D}">
      <dgm:prSet custT="1"/>
      <dgm:spPr/>
      <dgm:t>
        <a:bodyPr/>
        <a:lstStyle/>
        <a:p>
          <a:pPr>
            <a:lnSpc>
              <a:spcPct val="150000"/>
            </a:lnSpc>
            <a:buFont typeface="Wingdings" panose="05000000000000000000" pitchFamily="2" charset="2"/>
            <a:buChar char="ü"/>
          </a:pPr>
          <a:r>
            <a:rPr lang="en-GB" sz="1100" dirty="0"/>
            <a:t>Setup Environment</a:t>
          </a:r>
        </a:p>
      </dgm:t>
    </dgm:pt>
    <dgm:pt modelId="{FC0A6F24-07E2-403B-9EB3-1E68DF92A7B9}" type="parTrans" cxnId="{B0D6FD5E-D622-4C75-951D-4FCFE47F2376}">
      <dgm:prSet/>
      <dgm:spPr/>
      <dgm:t>
        <a:bodyPr/>
        <a:lstStyle/>
        <a:p>
          <a:endParaRPr lang="en-GB"/>
        </a:p>
      </dgm:t>
    </dgm:pt>
    <dgm:pt modelId="{E455CF66-9B12-4FAB-A0CC-01947E2B58B4}" type="sibTrans" cxnId="{B0D6FD5E-D622-4C75-951D-4FCFE47F2376}">
      <dgm:prSet/>
      <dgm:spPr/>
      <dgm:t>
        <a:bodyPr/>
        <a:lstStyle/>
        <a:p>
          <a:endParaRPr lang="en-GB"/>
        </a:p>
      </dgm:t>
    </dgm:pt>
    <dgm:pt modelId="{E5BD9D08-D55A-4077-A266-63A3412B597C}">
      <dgm:prSet custT="1"/>
      <dgm:spPr/>
      <dgm:t>
        <a:bodyPr/>
        <a:lstStyle/>
        <a:p>
          <a:pPr>
            <a:lnSpc>
              <a:spcPct val="150000"/>
            </a:lnSpc>
            <a:buFont typeface="Wingdings" panose="05000000000000000000" pitchFamily="2" charset="2"/>
            <a:buChar char="ü"/>
          </a:pPr>
          <a:r>
            <a:rPr lang="en-GB" sz="1100" dirty="0"/>
            <a:t>Types of AI Model</a:t>
          </a:r>
        </a:p>
      </dgm:t>
    </dgm:pt>
    <dgm:pt modelId="{6B05C7C0-09DD-451E-AE20-D6C396140BA4}" type="parTrans" cxnId="{3A16BE9C-5C16-43C7-92AE-5D9F366D5D99}">
      <dgm:prSet/>
      <dgm:spPr/>
      <dgm:t>
        <a:bodyPr/>
        <a:lstStyle/>
        <a:p>
          <a:endParaRPr lang="en-GB"/>
        </a:p>
      </dgm:t>
    </dgm:pt>
    <dgm:pt modelId="{BA576175-C61B-4F42-BBB2-1AF3DD04D2D8}" type="sibTrans" cxnId="{3A16BE9C-5C16-43C7-92AE-5D9F366D5D99}">
      <dgm:prSet/>
      <dgm:spPr/>
      <dgm:t>
        <a:bodyPr/>
        <a:lstStyle/>
        <a:p>
          <a:endParaRPr lang="en-GB"/>
        </a:p>
      </dgm:t>
    </dgm:pt>
    <dgm:pt modelId="{98E9E80D-99C6-4D95-ADA3-154C4B59F85F}">
      <dgm:prSet custT="1"/>
      <dgm:spPr/>
      <dgm:t>
        <a:bodyPr/>
        <a:lstStyle/>
        <a:p>
          <a:pPr>
            <a:lnSpc>
              <a:spcPct val="150000"/>
            </a:lnSpc>
            <a:buFont typeface="Wingdings" panose="05000000000000000000" pitchFamily="2" charset="2"/>
            <a:buChar char="ü"/>
          </a:pPr>
          <a:r>
            <a:rPr lang="en-GB" sz="1100" dirty="0"/>
            <a:t>Prediction</a:t>
          </a:r>
        </a:p>
      </dgm:t>
    </dgm:pt>
    <dgm:pt modelId="{3C03EB72-6B54-48F4-8582-F81997B953D1}" type="parTrans" cxnId="{202B2BBF-62BE-4D26-8E3B-E4B0A1386412}">
      <dgm:prSet/>
      <dgm:spPr/>
      <dgm:t>
        <a:bodyPr/>
        <a:lstStyle/>
        <a:p>
          <a:endParaRPr lang="en-GB"/>
        </a:p>
      </dgm:t>
    </dgm:pt>
    <dgm:pt modelId="{F8702242-78A9-478A-AA78-B0CC2FEB8CFB}" type="sibTrans" cxnId="{202B2BBF-62BE-4D26-8E3B-E4B0A1386412}">
      <dgm:prSet/>
      <dgm:spPr/>
      <dgm:t>
        <a:bodyPr/>
        <a:lstStyle/>
        <a:p>
          <a:endParaRPr lang="en-GB"/>
        </a:p>
      </dgm:t>
    </dgm:pt>
    <dgm:pt modelId="{236D48B7-63A7-4285-9C6C-7AFF01B56D9D}">
      <dgm:prSet custT="1"/>
      <dgm:spPr/>
      <dgm:t>
        <a:bodyPr/>
        <a:lstStyle/>
        <a:p>
          <a:pPr>
            <a:lnSpc>
              <a:spcPct val="150000"/>
            </a:lnSpc>
            <a:buFont typeface="Wingdings" panose="05000000000000000000" pitchFamily="2" charset="2"/>
            <a:buChar char="ü"/>
          </a:pPr>
          <a:r>
            <a:rPr lang="en-GB" sz="1100" dirty="0"/>
            <a:t>Form processing</a:t>
          </a:r>
        </a:p>
      </dgm:t>
    </dgm:pt>
    <dgm:pt modelId="{13EDD0DB-D12A-4055-86FC-11CE01E96C7B}" type="parTrans" cxnId="{7D186AED-01CD-425B-8B11-92BA4F6709E3}">
      <dgm:prSet/>
      <dgm:spPr/>
      <dgm:t>
        <a:bodyPr/>
        <a:lstStyle/>
        <a:p>
          <a:endParaRPr lang="en-GB"/>
        </a:p>
      </dgm:t>
    </dgm:pt>
    <dgm:pt modelId="{410012CC-317E-4CEA-BD64-8DB0C548B075}" type="sibTrans" cxnId="{7D186AED-01CD-425B-8B11-92BA4F6709E3}">
      <dgm:prSet/>
      <dgm:spPr/>
      <dgm:t>
        <a:bodyPr/>
        <a:lstStyle/>
        <a:p>
          <a:endParaRPr lang="en-GB"/>
        </a:p>
      </dgm:t>
    </dgm:pt>
    <dgm:pt modelId="{24E91F4A-3897-4A0C-950E-4537F3FBB810}">
      <dgm:prSet custT="1"/>
      <dgm:spPr/>
      <dgm:t>
        <a:bodyPr/>
        <a:lstStyle/>
        <a:p>
          <a:pPr>
            <a:lnSpc>
              <a:spcPct val="150000"/>
            </a:lnSpc>
            <a:buFont typeface="Wingdings" panose="05000000000000000000" pitchFamily="2" charset="2"/>
            <a:buChar char="ü"/>
          </a:pPr>
          <a:r>
            <a:rPr lang="en-GB" sz="1100" dirty="0"/>
            <a:t>Object detection</a:t>
          </a:r>
        </a:p>
      </dgm:t>
    </dgm:pt>
    <dgm:pt modelId="{3FA903BF-7730-470C-B9B9-D24374440B2F}" type="parTrans" cxnId="{E89DCC35-4170-4CB2-A20C-EB81473BF897}">
      <dgm:prSet/>
      <dgm:spPr/>
      <dgm:t>
        <a:bodyPr/>
        <a:lstStyle/>
        <a:p>
          <a:endParaRPr lang="en-GB"/>
        </a:p>
      </dgm:t>
    </dgm:pt>
    <dgm:pt modelId="{B56624A6-8E5F-4771-B1C0-E2E7A2D5FEA7}" type="sibTrans" cxnId="{E89DCC35-4170-4CB2-A20C-EB81473BF897}">
      <dgm:prSet/>
      <dgm:spPr/>
      <dgm:t>
        <a:bodyPr/>
        <a:lstStyle/>
        <a:p>
          <a:endParaRPr lang="en-GB"/>
        </a:p>
      </dgm:t>
    </dgm:pt>
    <dgm:pt modelId="{58A2E522-E29C-4132-AC13-C3D4E644FA3C}">
      <dgm:prSet custT="1"/>
      <dgm:spPr/>
      <dgm:t>
        <a:bodyPr/>
        <a:lstStyle/>
        <a:p>
          <a:pPr>
            <a:lnSpc>
              <a:spcPct val="150000"/>
            </a:lnSpc>
            <a:buFont typeface="Wingdings" panose="05000000000000000000" pitchFamily="2" charset="2"/>
            <a:buChar char="ü"/>
          </a:pPr>
          <a:r>
            <a:rPr lang="en-GB" sz="1100" dirty="0"/>
            <a:t>Text classification</a:t>
          </a:r>
        </a:p>
      </dgm:t>
    </dgm:pt>
    <dgm:pt modelId="{E9E5FE19-EEBB-4197-8E3C-36FFB0A95F09}" type="parTrans" cxnId="{95F1422B-D2D2-4C16-B913-4506C14F30E2}">
      <dgm:prSet/>
      <dgm:spPr/>
      <dgm:t>
        <a:bodyPr/>
        <a:lstStyle/>
        <a:p>
          <a:endParaRPr lang="en-GB"/>
        </a:p>
      </dgm:t>
    </dgm:pt>
    <dgm:pt modelId="{5D0976C6-ACD5-49EF-BDEC-DCDD2C61531D}" type="sibTrans" cxnId="{95F1422B-D2D2-4C16-B913-4506C14F30E2}">
      <dgm:prSet/>
      <dgm:spPr/>
      <dgm:t>
        <a:bodyPr/>
        <a:lstStyle/>
        <a:p>
          <a:endParaRPr lang="en-GB"/>
        </a:p>
      </dgm:t>
    </dgm:pt>
    <dgm:pt modelId="{C15E1527-ED8A-4127-96D3-A40FE5E9F551}">
      <dgm:prSet custT="1"/>
      <dgm:spPr/>
      <dgm:t>
        <a:bodyPr/>
        <a:lstStyle/>
        <a:p>
          <a:pPr>
            <a:lnSpc>
              <a:spcPct val="150000"/>
            </a:lnSpc>
            <a:buFont typeface="Wingdings" panose="05000000000000000000" pitchFamily="2" charset="2"/>
            <a:buChar char="ü"/>
          </a:pPr>
          <a:r>
            <a:rPr lang="en-GB" sz="1100" dirty="0"/>
            <a:t>Demo</a:t>
          </a:r>
        </a:p>
      </dgm:t>
    </dgm:pt>
    <dgm:pt modelId="{F1F539FA-D668-4A01-9EF5-E9760A99DFC0}" type="parTrans" cxnId="{70C8AFC0-C182-4576-96DA-EAECDBD4CEE1}">
      <dgm:prSet/>
      <dgm:spPr/>
      <dgm:t>
        <a:bodyPr/>
        <a:lstStyle/>
        <a:p>
          <a:endParaRPr lang="en-GB"/>
        </a:p>
      </dgm:t>
    </dgm:pt>
    <dgm:pt modelId="{1A19537F-D665-449A-96C1-15D1F4CFFA74}" type="sibTrans" cxnId="{70C8AFC0-C182-4576-96DA-EAECDBD4CEE1}">
      <dgm:prSet/>
      <dgm:spPr/>
      <dgm:t>
        <a:bodyPr/>
        <a:lstStyle/>
        <a:p>
          <a:endParaRPr lang="en-GB"/>
        </a:p>
      </dgm:t>
    </dgm:pt>
    <dgm:pt modelId="{ED0320A2-84EF-464D-BA55-8B9CA19360EB}">
      <dgm:prSet custT="1"/>
      <dgm:spPr/>
      <dgm:t>
        <a:bodyPr/>
        <a:lstStyle/>
        <a:p>
          <a:pPr>
            <a:lnSpc>
              <a:spcPct val="150000"/>
            </a:lnSpc>
            <a:buFont typeface="Wingdings" panose="05000000000000000000" pitchFamily="2" charset="2"/>
            <a:buChar char="ü"/>
          </a:pPr>
          <a:r>
            <a:rPr lang="en-GB" sz="1100" dirty="0"/>
            <a:t>The 5x5 Principle</a:t>
          </a:r>
        </a:p>
      </dgm:t>
    </dgm:pt>
    <dgm:pt modelId="{733CED72-31D7-4D0C-A15C-D7391E674E4A}" type="parTrans" cxnId="{ADABC46F-5F7F-450F-A491-AF77B0223B23}">
      <dgm:prSet/>
      <dgm:spPr/>
      <dgm:t>
        <a:bodyPr/>
        <a:lstStyle/>
        <a:p>
          <a:endParaRPr lang="en-GB"/>
        </a:p>
      </dgm:t>
    </dgm:pt>
    <dgm:pt modelId="{4A1D8552-EF71-45FB-A7C5-E3AF0407CC2D}" type="sibTrans" cxnId="{ADABC46F-5F7F-450F-A491-AF77B0223B23}">
      <dgm:prSet/>
      <dgm:spPr/>
      <dgm:t>
        <a:bodyPr/>
        <a:lstStyle/>
        <a:p>
          <a:endParaRPr lang="en-GB"/>
        </a:p>
      </dgm:t>
    </dgm:pt>
    <dgm:pt modelId="{8E896EB5-DC99-4BB3-B264-36E39DE7CEC8}">
      <dgm:prSet custT="1"/>
      <dgm:spPr/>
      <dgm:t>
        <a:bodyPr/>
        <a:lstStyle/>
        <a:p>
          <a:pPr>
            <a:lnSpc>
              <a:spcPct val="150000"/>
            </a:lnSpc>
            <a:buFont typeface="Wingdings" panose="05000000000000000000" pitchFamily="2" charset="2"/>
            <a:buChar char="ü"/>
          </a:pPr>
          <a:r>
            <a:rPr lang="en-GB" sz="1100" dirty="0"/>
            <a:t>Customer momentum: Power BI</a:t>
          </a:r>
        </a:p>
      </dgm:t>
    </dgm:pt>
    <dgm:pt modelId="{D783B99B-ADFA-4D1B-A614-77EF61E71670}" type="parTrans" cxnId="{B9CB5028-8610-4C03-8D30-E47EEEDF1F12}">
      <dgm:prSet/>
      <dgm:spPr/>
      <dgm:t>
        <a:bodyPr/>
        <a:lstStyle/>
        <a:p>
          <a:endParaRPr lang="en-GB"/>
        </a:p>
      </dgm:t>
    </dgm:pt>
    <dgm:pt modelId="{C765E2B2-5B2B-4F45-B628-B6251082CF94}" type="sibTrans" cxnId="{B9CB5028-8610-4C03-8D30-E47EEEDF1F12}">
      <dgm:prSet/>
      <dgm:spPr/>
      <dgm:t>
        <a:bodyPr/>
        <a:lstStyle/>
        <a:p>
          <a:endParaRPr lang="en-GB"/>
        </a:p>
      </dgm:t>
    </dgm:pt>
    <dgm:pt modelId="{A6C29D9B-FA0D-4C44-99F3-70A3C6A28ABC}">
      <dgm:prSet custT="1"/>
      <dgm:spPr/>
      <dgm:t>
        <a:bodyPr/>
        <a:lstStyle/>
        <a:p>
          <a:pPr>
            <a:lnSpc>
              <a:spcPct val="150000"/>
            </a:lnSpc>
            <a:buFont typeface="Wingdings" panose="05000000000000000000" pitchFamily="2" charset="2"/>
            <a:buChar char="ü"/>
          </a:pPr>
          <a:r>
            <a:rPr lang="en-GB" sz="1100" dirty="0"/>
            <a:t>Power BI Desktop</a:t>
          </a:r>
        </a:p>
      </dgm:t>
    </dgm:pt>
    <dgm:pt modelId="{30B991BB-59D0-46CE-B76F-A8E10A0E3AD2}" type="parTrans" cxnId="{DE6DA398-F2D2-4825-B1B7-40F17E6BD05B}">
      <dgm:prSet/>
      <dgm:spPr/>
      <dgm:t>
        <a:bodyPr/>
        <a:lstStyle/>
        <a:p>
          <a:endParaRPr lang="en-GB"/>
        </a:p>
      </dgm:t>
    </dgm:pt>
    <dgm:pt modelId="{C42FABC9-FC87-44F8-819D-67DCEC95CB19}" type="sibTrans" cxnId="{DE6DA398-F2D2-4825-B1B7-40F17E6BD05B}">
      <dgm:prSet/>
      <dgm:spPr/>
      <dgm:t>
        <a:bodyPr/>
        <a:lstStyle/>
        <a:p>
          <a:endParaRPr lang="en-GB"/>
        </a:p>
      </dgm:t>
    </dgm:pt>
    <dgm:pt modelId="{A05F72D0-69A6-4C7B-BB38-A1A0AB843EE4}">
      <dgm:prSet custT="1"/>
      <dgm:spPr/>
      <dgm:t>
        <a:bodyPr/>
        <a:lstStyle/>
        <a:p>
          <a:pPr>
            <a:lnSpc>
              <a:spcPct val="150000"/>
            </a:lnSpc>
            <a:buFont typeface="Wingdings" panose="05000000000000000000" pitchFamily="2" charset="2"/>
            <a:buChar char="ü"/>
          </a:pPr>
          <a:r>
            <a:rPr lang="en-GB" sz="1100" dirty="0"/>
            <a:t>Data sources</a:t>
          </a:r>
        </a:p>
      </dgm:t>
    </dgm:pt>
    <dgm:pt modelId="{62F7D189-29D3-4D68-9BF0-B0FAEE19B125}" type="parTrans" cxnId="{01AD5014-4F28-4426-95E6-AF48D3E6D80A}">
      <dgm:prSet/>
      <dgm:spPr/>
      <dgm:t>
        <a:bodyPr/>
        <a:lstStyle/>
        <a:p>
          <a:endParaRPr lang="en-GB"/>
        </a:p>
      </dgm:t>
    </dgm:pt>
    <dgm:pt modelId="{74C6F7AD-BBFB-49F3-9C3B-B861D5A124C6}" type="sibTrans" cxnId="{01AD5014-4F28-4426-95E6-AF48D3E6D80A}">
      <dgm:prSet/>
      <dgm:spPr/>
      <dgm:t>
        <a:bodyPr/>
        <a:lstStyle/>
        <a:p>
          <a:endParaRPr lang="en-GB"/>
        </a:p>
      </dgm:t>
    </dgm:pt>
    <dgm:pt modelId="{03D3870E-6E12-4A4A-99E8-B07254945176}">
      <dgm:prSet custT="1"/>
      <dgm:spPr/>
      <dgm:t>
        <a:bodyPr/>
        <a:lstStyle/>
        <a:p>
          <a:pPr>
            <a:lnSpc>
              <a:spcPct val="150000"/>
            </a:lnSpc>
            <a:buFont typeface="Wingdings" panose="05000000000000000000" pitchFamily="2" charset="2"/>
            <a:buChar char="ü"/>
          </a:pPr>
          <a:r>
            <a:rPr lang="en-GB" sz="1100" dirty="0"/>
            <a:t>Power Query</a:t>
          </a:r>
        </a:p>
      </dgm:t>
    </dgm:pt>
    <dgm:pt modelId="{A33E1C08-23D8-4E14-99AB-83006AD2583F}" type="parTrans" cxnId="{E22B1161-B875-42C3-872A-BA51DEFE8537}">
      <dgm:prSet/>
      <dgm:spPr/>
      <dgm:t>
        <a:bodyPr/>
        <a:lstStyle/>
        <a:p>
          <a:endParaRPr lang="en-GB"/>
        </a:p>
      </dgm:t>
    </dgm:pt>
    <dgm:pt modelId="{60E885CE-DE9F-4222-901B-F44A9519D4BC}" type="sibTrans" cxnId="{E22B1161-B875-42C3-872A-BA51DEFE8537}">
      <dgm:prSet/>
      <dgm:spPr/>
      <dgm:t>
        <a:bodyPr/>
        <a:lstStyle/>
        <a:p>
          <a:endParaRPr lang="en-GB"/>
        </a:p>
      </dgm:t>
    </dgm:pt>
    <dgm:pt modelId="{B1D56709-3A7C-4639-9F64-8CF2DFC1EEAF}">
      <dgm:prSet custT="1"/>
      <dgm:spPr/>
      <dgm:t>
        <a:bodyPr/>
        <a:lstStyle/>
        <a:p>
          <a:pPr>
            <a:lnSpc>
              <a:spcPct val="150000"/>
            </a:lnSpc>
            <a:buFont typeface="Wingdings" panose="05000000000000000000" pitchFamily="2" charset="2"/>
            <a:buChar char="ü"/>
          </a:pPr>
          <a:r>
            <a:rPr lang="en-GB" sz="1100" dirty="0"/>
            <a:t>Dataflow</a:t>
          </a:r>
        </a:p>
      </dgm:t>
    </dgm:pt>
    <dgm:pt modelId="{CFEBF81F-9A13-4624-9116-3E4F01E99DAC}" type="parTrans" cxnId="{5A99B117-83E0-4DDA-9909-5A1A6250AD18}">
      <dgm:prSet/>
      <dgm:spPr/>
      <dgm:t>
        <a:bodyPr/>
        <a:lstStyle/>
        <a:p>
          <a:endParaRPr lang="en-GB"/>
        </a:p>
      </dgm:t>
    </dgm:pt>
    <dgm:pt modelId="{740B5291-618D-4B35-84FE-8EE5C299203E}" type="sibTrans" cxnId="{5A99B117-83E0-4DDA-9909-5A1A6250AD18}">
      <dgm:prSet/>
      <dgm:spPr/>
      <dgm:t>
        <a:bodyPr/>
        <a:lstStyle/>
        <a:p>
          <a:endParaRPr lang="en-GB"/>
        </a:p>
      </dgm:t>
    </dgm:pt>
    <dgm:pt modelId="{3FD82739-856C-477A-A9F2-F79000C2BD73}">
      <dgm:prSet custT="1"/>
      <dgm:spPr/>
      <dgm:t>
        <a:bodyPr/>
        <a:lstStyle/>
        <a:p>
          <a:pPr>
            <a:lnSpc>
              <a:spcPct val="150000"/>
            </a:lnSpc>
            <a:buFont typeface="Wingdings" panose="05000000000000000000" pitchFamily="2" charset="2"/>
            <a:buChar char="ü"/>
          </a:pPr>
          <a:r>
            <a:rPr lang="en-GB" sz="1100" dirty="0"/>
            <a:t>Paginated Reporting</a:t>
          </a:r>
        </a:p>
      </dgm:t>
    </dgm:pt>
    <dgm:pt modelId="{0D75DD0F-8D71-4417-84BC-EAD9CE83FA07}" type="parTrans" cxnId="{C377A466-AD2B-45D6-AD4A-3D0F22318176}">
      <dgm:prSet/>
      <dgm:spPr/>
      <dgm:t>
        <a:bodyPr/>
        <a:lstStyle/>
        <a:p>
          <a:endParaRPr lang="en-GB"/>
        </a:p>
      </dgm:t>
    </dgm:pt>
    <dgm:pt modelId="{8EF37914-1361-4FCA-9D73-4AFC34BC2D51}" type="sibTrans" cxnId="{C377A466-AD2B-45D6-AD4A-3D0F22318176}">
      <dgm:prSet/>
      <dgm:spPr/>
      <dgm:t>
        <a:bodyPr/>
        <a:lstStyle/>
        <a:p>
          <a:endParaRPr lang="en-GB"/>
        </a:p>
      </dgm:t>
    </dgm:pt>
    <dgm:pt modelId="{BCDD3C48-E5A3-4417-86F3-B7128AC5B7B1}">
      <dgm:prSet custT="1"/>
      <dgm:spPr/>
      <dgm:t>
        <a:bodyPr/>
        <a:lstStyle/>
        <a:p>
          <a:pPr>
            <a:lnSpc>
              <a:spcPct val="150000"/>
            </a:lnSpc>
            <a:buFont typeface="Wingdings" panose="05000000000000000000" pitchFamily="2" charset="2"/>
            <a:buChar char="ü"/>
          </a:pPr>
          <a:r>
            <a:rPr lang="en-GB" sz="1100" dirty="0"/>
            <a:t>Power BI Admin Portal </a:t>
          </a:r>
        </a:p>
      </dgm:t>
    </dgm:pt>
    <dgm:pt modelId="{10E7CB6E-2AD1-4789-8237-7BEC72F1F1FA}" type="parTrans" cxnId="{987BE227-CEAA-47DE-803C-BDCA93CF7D97}">
      <dgm:prSet/>
      <dgm:spPr/>
      <dgm:t>
        <a:bodyPr/>
        <a:lstStyle/>
        <a:p>
          <a:endParaRPr lang="en-GB"/>
        </a:p>
      </dgm:t>
    </dgm:pt>
    <dgm:pt modelId="{DFA3E833-ED9A-4EA5-ACF4-749C666265D1}" type="sibTrans" cxnId="{987BE227-CEAA-47DE-803C-BDCA93CF7D97}">
      <dgm:prSet/>
      <dgm:spPr/>
      <dgm:t>
        <a:bodyPr/>
        <a:lstStyle/>
        <a:p>
          <a:endParaRPr lang="en-GB"/>
        </a:p>
      </dgm:t>
    </dgm:pt>
    <dgm:pt modelId="{3009EBD5-8533-475D-BE3F-7DA7EB0BDAF2}">
      <dgm:prSet custT="1"/>
      <dgm:spPr/>
      <dgm:t>
        <a:bodyPr/>
        <a:lstStyle/>
        <a:p>
          <a:pPr>
            <a:lnSpc>
              <a:spcPct val="150000"/>
            </a:lnSpc>
            <a:buFont typeface="Wingdings" panose="05000000000000000000" pitchFamily="2" charset="2"/>
            <a:buChar char="ü"/>
          </a:pPr>
          <a:r>
            <a:rPr lang="en-GB" sz="1100" dirty="0"/>
            <a:t>Demo</a:t>
          </a:r>
        </a:p>
      </dgm:t>
    </dgm:pt>
    <dgm:pt modelId="{078260EC-E067-48F8-94B9-B068CF335D61}" type="parTrans" cxnId="{7BAF2CFD-1919-4540-87BA-E3BD91F1FDBD}">
      <dgm:prSet/>
      <dgm:spPr/>
      <dgm:t>
        <a:bodyPr/>
        <a:lstStyle/>
        <a:p>
          <a:endParaRPr lang="en-GB"/>
        </a:p>
      </dgm:t>
    </dgm:pt>
    <dgm:pt modelId="{DF7B415B-F4FE-4132-B4D6-C3D469631BF7}" type="sibTrans" cxnId="{7BAF2CFD-1919-4540-87BA-E3BD91F1FDBD}">
      <dgm:prSet/>
      <dgm:spPr/>
      <dgm:t>
        <a:bodyPr/>
        <a:lstStyle/>
        <a:p>
          <a:endParaRPr lang="en-GB"/>
        </a:p>
      </dgm:t>
    </dgm:pt>
    <dgm:pt modelId="{50147886-EAE7-4BEB-BA6C-F68DA6BF58EE}">
      <dgm:prSet custT="1"/>
      <dgm:spPr/>
      <dgm:t>
        <a:bodyPr/>
        <a:lstStyle/>
        <a:p>
          <a:pPr>
            <a:lnSpc>
              <a:spcPct val="150000"/>
            </a:lnSpc>
            <a:buFont typeface="Wingdings" panose="05000000000000000000" pitchFamily="2" charset="2"/>
            <a:buChar char="ü"/>
          </a:pPr>
          <a:r>
            <a:rPr lang="en-GB" sz="1100" dirty="0"/>
            <a:t>Secure your tenant</a:t>
          </a:r>
        </a:p>
      </dgm:t>
    </dgm:pt>
    <dgm:pt modelId="{1B03D5B8-A550-4C3B-B659-4BB18866FEE6}" type="parTrans" cxnId="{2ACC45BA-7497-47FE-AD13-958DF8311CFE}">
      <dgm:prSet/>
      <dgm:spPr/>
      <dgm:t>
        <a:bodyPr/>
        <a:lstStyle/>
        <a:p>
          <a:endParaRPr lang="en-GB"/>
        </a:p>
      </dgm:t>
    </dgm:pt>
    <dgm:pt modelId="{897C281A-AF25-4C78-B51E-5272CB605DBE}" type="sibTrans" cxnId="{2ACC45BA-7497-47FE-AD13-958DF8311CFE}">
      <dgm:prSet/>
      <dgm:spPr/>
      <dgm:t>
        <a:bodyPr/>
        <a:lstStyle/>
        <a:p>
          <a:endParaRPr lang="en-GB"/>
        </a:p>
      </dgm:t>
    </dgm:pt>
    <dgm:pt modelId="{40585278-DF6A-4768-8168-AFAA3D149FEC}">
      <dgm:prSet custT="1"/>
      <dgm:spPr/>
      <dgm:t>
        <a:bodyPr/>
        <a:lstStyle/>
        <a:p>
          <a:pPr>
            <a:lnSpc>
              <a:spcPct val="150000"/>
            </a:lnSpc>
            <a:buFont typeface="Wingdings" panose="05000000000000000000" pitchFamily="2" charset="2"/>
            <a:buChar char="ü"/>
          </a:pPr>
          <a:r>
            <a:rPr lang="en-GB" sz="1100" dirty="0"/>
            <a:t>Monitor your tenant’s activity</a:t>
          </a:r>
        </a:p>
      </dgm:t>
    </dgm:pt>
    <dgm:pt modelId="{5C50C266-A519-446A-82D8-B40D8304A1B7}" type="parTrans" cxnId="{DB52AA9F-F9CC-4A8E-AB0E-33BCDB036D5E}">
      <dgm:prSet/>
      <dgm:spPr/>
      <dgm:t>
        <a:bodyPr/>
        <a:lstStyle/>
        <a:p>
          <a:endParaRPr lang="en-GB"/>
        </a:p>
      </dgm:t>
    </dgm:pt>
    <dgm:pt modelId="{95C3AD48-8DBD-458D-B6BC-D77382399005}" type="sibTrans" cxnId="{DB52AA9F-F9CC-4A8E-AB0E-33BCDB036D5E}">
      <dgm:prSet/>
      <dgm:spPr/>
      <dgm:t>
        <a:bodyPr/>
        <a:lstStyle/>
        <a:p>
          <a:endParaRPr lang="en-GB"/>
        </a:p>
      </dgm:t>
    </dgm:pt>
    <dgm:pt modelId="{88D93969-2262-4FB9-8705-4D141334E937}">
      <dgm:prSet custT="1"/>
      <dgm:spPr/>
      <dgm:t>
        <a:bodyPr/>
        <a:lstStyle/>
        <a:p>
          <a:pPr>
            <a:lnSpc>
              <a:spcPct val="150000"/>
            </a:lnSpc>
            <a:buFont typeface="Wingdings" panose="05000000000000000000" pitchFamily="2" charset="2"/>
            <a:buChar char="ü"/>
          </a:pPr>
          <a:r>
            <a:rPr lang="en-US" sz="1100" dirty="0"/>
            <a:t>Alert &amp; act on that activity</a:t>
          </a:r>
          <a:endParaRPr lang="en-GB" sz="1100" dirty="0"/>
        </a:p>
      </dgm:t>
    </dgm:pt>
    <dgm:pt modelId="{8A21C158-BC6D-470C-B4B1-9EEF6E089342}" type="parTrans" cxnId="{1E130DC6-DD45-4BC4-825A-5EB61C250B47}">
      <dgm:prSet/>
      <dgm:spPr/>
      <dgm:t>
        <a:bodyPr/>
        <a:lstStyle/>
        <a:p>
          <a:endParaRPr lang="en-GB"/>
        </a:p>
      </dgm:t>
    </dgm:pt>
    <dgm:pt modelId="{32EE6A0F-BF28-43FD-9D4A-636DBEF2E24A}" type="sibTrans" cxnId="{1E130DC6-DD45-4BC4-825A-5EB61C250B47}">
      <dgm:prSet/>
      <dgm:spPr/>
      <dgm:t>
        <a:bodyPr/>
        <a:lstStyle/>
        <a:p>
          <a:endParaRPr lang="en-GB"/>
        </a:p>
      </dgm:t>
    </dgm:pt>
    <dgm:pt modelId="{9610126D-8E49-4BC7-A0DB-A630B3EC4789}">
      <dgm:prSet custT="1"/>
      <dgm:spPr/>
      <dgm:t>
        <a:bodyPr/>
        <a:lstStyle/>
        <a:p>
          <a:pPr>
            <a:lnSpc>
              <a:spcPct val="150000"/>
            </a:lnSpc>
            <a:buFont typeface="Wingdings" panose="05000000000000000000" pitchFamily="2" charset="2"/>
            <a:buChar char="ü"/>
          </a:pPr>
          <a:r>
            <a:rPr lang="en-GB" sz="1100" dirty="0"/>
            <a:t>Connectors</a:t>
          </a:r>
        </a:p>
      </dgm:t>
    </dgm:pt>
    <dgm:pt modelId="{FE2D0D8C-3E21-4CC2-9CAE-769532D3A206}" type="parTrans" cxnId="{0958170B-19A0-4708-9E20-DA0354686925}">
      <dgm:prSet/>
      <dgm:spPr/>
      <dgm:t>
        <a:bodyPr/>
        <a:lstStyle/>
        <a:p>
          <a:endParaRPr lang="en-GB"/>
        </a:p>
      </dgm:t>
    </dgm:pt>
    <dgm:pt modelId="{360FF09A-39B9-4FE3-827D-582816FF646C}" type="sibTrans" cxnId="{0958170B-19A0-4708-9E20-DA0354686925}">
      <dgm:prSet/>
      <dgm:spPr/>
      <dgm:t>
        <a:bodyPr/>
        <a:lstStyle/>
        <a:p>
          <a:endParaRPr lang="en-GB"/>
        </a:p>
      </dgm:t>
    </dgm:pt>
    <dgm:pt modelId="{624CB385-66B0-4EAE-9A0D-21C51F23C0FF}">
      <dgm:prSet custT="1"/>
      <dgm:spPr/>
      <dgm:t>
        <a:bodyPr/>
        <a:lstStyle/>
        <a:p>
          <a:pPr>
            <a:lnSpc>
              <a:spcPct val="150000"/>
            </a:lnSpc>
            <a:buFont typeface="Wingdings" panose="05000000000000000000" pitchFamily="2" charset="2"/>
            <a:buChar char="ü"/>
          </a:pPr>
          <a:r>
            <a:rPr lang="en-GB" sz="1100" dirty="0"/>
            <a:t>SharePoint Integration</a:t>
          </a:r>
        </a:p>
      </dgm:t>
    </dgm:pt>
    <dgm:pt modelId="{17722B10-61BA-4CF9-80CB-DC8F73C4175C}" type="parTrans" cxnId="{1394BDFB-E727-409D-8BB5-D3D2E6E5358D}">
      <dgm:prSet/>
      <dgm:spPr/>
      <dgm:t>
        <a:bodyPr/>
        <a:lstStyle/>
        <a:p>
          <a:endParaRPr lang="en-GB"/>
        </a:p>
      </dgm:t>
    </dgm:pt>
    <dgm:pt modelId="{FEDFE2F1-E7A6-4E9A-BE0B-1D277CEBFD8C}" type="sibTrans" cxnId="{1394BDFB-E727-409D-8BB5-D3D2E6E5358D}">
      <dgm:prSet/>
      <dgm:spPr/>
      <dgm:t>
        <a:bodyPr/>
        <a:lstStyle/>
        <a:p>
          <a:endParaRPr lang="en-GB"/>
        </a:p>
      </dgm:t>
    </dgm:pt>
    <dgm:pt modelId="{6A0DAC46-074E-44D5-BC93-2A28D37093F5}">
      <dgm:prSet custT="1"/>
      <dgm:spPr/>
      <dgm:t>
        <a:bodyPr/>
        <a:lstStyle/>
        <a:p>
          <a:pPr>
            <a:lnSpc>
              <a:spcPct val="150000"/>
            </a:lnSpc>
            <a:buFont typeface="Wingdings" panose="05000000000000000000" pitchFamily="2" charset="2"/>
            <a:buChar char="ü"/>
          </a:pPr>
          <a:r>
            <a:rPr lang="en-GB" sz="1100" dirty="0"/>
            <a:t>Demo</a:t>
          </a:r>
        </a:p>
      </dgm:t>
    </dgm:pt>
    <dgm:pt modelId="{5BD27BA4-E4AD-4969-8558-62A55EE05DA6}" type="parTrans" cxnId="{E96547F9-7650-4953-B80F-A932BA8449D0}">
      <dgm:prSet/>
      <dgm:spPr/>
      <dgm:t>
        <a:bodyPr/>
        <a:lstStyle/>
        <a:p>
          <a:endParaRPr lang="en-GB"/>
        </a:p>
      </dgm:t>
    </dgm:pt>
    <dgm:pt modelId="{196479E3-B851-4A29-AAD0-46354CAD7D02}" type="sibTrans" cxnId="{E96547F9-7650-4953-B80F-A932BA8449D0}">
      <dgm:prSet/>
      <dgm:spPr/>
      <dgm:t>
        <a:bodyPr/>
        <a:lstStyle/>
        <a:p>
          <a:endParaRPr lang="en-GB"/>
        </a:p>
      </dgm:t>
    </dgm:pt>
    <dgm:pt modelId="{D8175AF9-F842-45F9-97DC-C69B2B6BBF53}">
      <dgm:prSet custT="1"/>
      <dgm:spPr/>
      <dgm:t>
        <a:bodyPr/>
        <a:lstStyle/>
        <a:p>
          <a:pPr>
            <a:lnSpc>
              <a:spcPct val="90000"/>
            </a:lnSpc>
          </a:pPr>
          <a:endParaRPr lang="en-GB" sz="1100" dirty="0"/>
        </a:p>
      </dgm:t>
    </dgm:pt>
    <dgm:pt modelId="{790B86D8-9779-4A95-9728-106B465CDD3C}" type="parTrans" cxnId="{7DEDE6A6-D5F6-4AFA-95DA-0F65625C743C}">
      <dgm:prSet/>
      <dgm:spPr/>
      <dgm:t>
        <a:bodyPr/>
        <a:lstStyle/>
        <a:p>
          <a:endParaRPr lang="en-GB"/>
        </a:p>
      </dgm:t>
    </dgm:pt>
    <dgm:pt modelId="{513B4DA5-7C2B-4D4D-9C48-E13269E1158D}" type="sibTrans" cxnId="{7DEDE6A6-D5F6-4AFA-95DA-0F65625C743C}">
      <dgm:prSet/>
      <dgm:spPr/>
      <dgm:t>
        <a:bodyPr/>
        <a:lstStyle/>
        <a:p>
          <a:endParaRPr lang="en-GB"/>
        </a:p>
      </dgm:t>
    </dgm:pt>
    <dgm:pt modelId="{DFD4E682-CD62-4D63-80C1-3A7ACC380075}">
      <dgm:prSet custT="1"/>
      <dgm:spPr/>
      <dgm:t>
        <a:bodyPr/>
        <a:lstStyle/>
        <a:p>
          <a:pPr>
            <a:lnSpc>
              <a:spcPct val="150000"/>
            </a:lnSpc>
            <a:buFont typeface="Wingdings" panose="05000000000000000000" pitchFamily="2" charset="2"/>
            <a:buChar char="ü"/>
          </a:pPr>
          <a:r>
            <a:rPr lang="en-US" sz="1100" dirty="0"/>
            <a:t>Make Power Apps a MS Teams App</a:t>
          </a:r>
        </a:p>
      </dgm:t>
    </dgm:pt>
    <dgm:pt modelId="{D9CA6CCD-AB2F-418D-8FE8-8FA8A55652B4}" type="parTrans" cxnId="{C6FCFABA-C88C-4617-BB77-9A3DB35F04B9}">
      <dgm:prSet/>
      <dgm:spPr/>
      <dgm:t>
        <a:bodyPr/>
        <a:lstStyle/>
        <a:p>
          <a:endParaRPr lang="en-US"/>
        </a:p>
      </dgm:t>
    </dgm:pt>
    <dgm:pt modelId="{4365FA18-8BD4-41EF-A769-E39597563B5A}" type="sibTrans" cxnId="{C6FCFABA-C88C-4617-BB77-9A3DB35F04B9}">
      <dgm:prSet/>
      <dgm:spPr/>
      <dgm:t>
        <a:bodyPr/>
        <a:lstStyle/>
        <a:p>
          <a:endParaRPr lang="en-US"/>
        </a:p>
      </dgm:t>
    </dgm:pt>
    <dgm:pt modelId="{21CCFBB6-DF6B-41E6-A53B-FED0B3B87759}">
      <dgm:prSet custT="1"/>
      <dgm:spPr/>
      <dgm:t>
        <a:bodyPr/>
        <a:lstStyle/>
        <a:p>
          <a:pPr>
            <a:lnSpc>
              <a:spcPct val="150000"/>
            </a:lnSpc>
            <a:buFont typeface="Wingdings" panose="05000000000000000000" pitchFamily="2" charset="2"/>
            <a:buChar char="ü"/>
          </a:pPr>
          <a:r>
            <a:rPr lang="en-US" sz="1100" dirty="0"/>
            <a:t>Integrate Power Automate with MS Teams</a:t>
          </a:r>
        </a:p>
      </dgm:t>
    </dgm:pt>
    <dgm:pt modelId="{52239B8B-3B77-4F74-BD3C-9743DFBF2CFF}" type="parTrans" cxnId="{D2A29E4E-C7CD-4B3E-B22E-2EC78C57BC5E}">
      <dgm:prSet/>
      <dgm:spPr/>
      <dgm:t>
        <a:bodyPr/>
        <a:lstStyle/>
        <a:p>
          <a:endParaRPr lang="en-US"/>
        </a:p>
      </dgm:t>
    </dgm:pt>
    <dgm:pt modelId="{1B3BE42A-A900-495C-94C9-02749FD2A394}" type="sibTrans" cxnId="{D2A29E4E-C7CD-4B3E-B22E-2EC78C57BC5E}">
      <dgm:prSet/>
      <dgm:spPr/>
      <dgm:t>
        <a:bodyPr/>
        <a:lstStyle/>
        <a:p>
          <a:endParaRPr lang="en-US"/>
        </a:p>
      </dgm:t>
    </dgm:pt>
    <dgm:pt modelId="{1398E940-3E9F-4501-AFF5-E9D69BDDBE6B}">
      <dgm:prSet custT="1"/>
      <dgm:spPr/>
      <dgm:t>
        <a:bodyPr/>
        <a:lstStyle/>
        <a:p>
          <a:pPr>
            <a:lnSpc>
              <a:spcPct val="150000"/>
            </a:lnSpc>
            <a:buFont typeface="Wingdings" panose="05000000000000000000" pitchFamily="2" charset="2"/>
            <a:buChar char="ü"/>
          </a:pPr>
          <a:r>
            <a:rPr lang="en-US" sz="1100" dirty="0"/>
            <a:t>Integrate Power Virtual Agents with MS Teams</a:t>
          </a:r>
        </a:p>
      </dgm:t>
    </dgm:pt>
    <dgm:pt modelId="{03A05D45-A4EB-40BF-A1B1-6B5B9929D8F4}" type="parTrans" cxnId="{0C7502AF-817D-413F-850E-7FD5C7CBD120}">
      <dgm:prSet/>
      <dgm:spPr/>
      <dgm:t>
        <a:bodyPr/>
        <a:lstStyle/>
        <a:p>
          <a:endParaRPr lang="en-US"/>
        </a:p>
      </dgm:t>
    </dgm:pt>
    <dgm:pt modelId="{354BFC51-1B48-449E-86D0-74F114875F1F}" type="sibTrans" cxnId="{0C7502AF-817D-413F-850E-7FD5C7CBD120}">
      <dgm:prSet/>
      <dgm:spPr/>
      <dgm:t>
        <a:bodyPr/>
        <a:lstStyle/>
        <a:p>
          <a:endParaRPr lang="en-US"/>
        </a:p>
      </dgm:t>
    </dgm:pt>
    <dgm:pt modelId="{415EDCB9-A9A5-48D5-9F8C-02F2FBBD3267}">
      <dgm:prSet custT="1"/>
      <dgm:spPr/>
      <dgm:t>
        <a:bodyPr/>
        <a:lstStyle/>
        <a:p>
          <a:pPr>
            <a:lnSpc>
              <a:spcPct val="150000"/>
            </a:lnSpc>
            <a:buFont typeface="Wingdings" panose="05000000000000000000" pitchFamily="2" charset="2"/>
            <a:buChar char="ü"/>
          </a:pPr>
          <a:r>
            <a:rPr lang="en-US" sz="1100" dirty="0"/>
            <a:t>Use case: Leave Management Application</a:t>
          </a:r>
        </a:p>
      </dgm:t>
    </dgm:pt>
    <dgm:pt modelId="{1209D010-E14D-43F0-B369-D4296722BA4B}" type="parTrans" cxnId="{25C31735-C239-4E1B-8A5D-C23BB3E98BBB}">
      <dgm:prSet/>
      <dgm:spPr/>
      <dgm:t>
        <a:bodyPr/>
        <a:lstStyle/>
        <a:p>
          <a:endParaRPr lang="en-US"/>
        </a:p>
      </dgm:t>
    </dgm:pt>
    <dgm:pt modelId="{15DB87BE-5468-403D-AE8B-2777160EABE8}" type="sibTrans" cxnId="{25C31735-C239-4E1B-8A5D-C23BB3E98BBB}">
      <dgm:prSet/>
      <dgm:spPr/>
      <dgm:t>
        <a:bodyPr/>
        <a:lstStyle/>
        <a:p>
          <a:endParaRPr lang="en-US"/>
        </a:p>
      </dgm:t>
    </dgm:pt>
    <dgm:pt modelId="{F3D36DAC-CD2D-43D5-8D25-7F9261C1C6C6}">
      <dgm:prSet custT="1"/>
      <dgm:spPr/>
      <dgm:t>
        <a:bodyPr/>
        <a:lstStyle/>
        <a:p>
          <a:pPr>
            <a:lnSpc>
              <a:spcPct val="150000"/>
            </a:lnSpc>
            <a:buFont typeface="Wingdings" panose="05000000000000000000" pitchFamily="2" charset="2"/>
            <a:buChar char="ü"/>
          </a:pPr>
          <a:r>
            <a:rPr lang="en-US" sz="1100" dirty="0"/>
            <a:t>Demo</a:t>
          </a:r>
        </a:p>
      </dgm:t>
    </dgm:pt>
    <dgm:pt modelId="{6F4F3EFD-CCA2-46E6-A135-BEDCA96FCD22}" type="parTrans" cxnId="{339DBE2C-4D88-4B69-A91C-93370B480F24}">
      <dgm:prSet/>
      <dgm:spPr/>
      <dgm:t>
        <a:bodyPr/>
        <a:lstStyle/>
        <a:p>
          <a:endParaRPr lang="en-US"/>
        </a:p>
      </dgm:t>
    </dgm:pt>
    <dgm:pt modelId="{97212A19-D715-4FBD-B065-309FAAAF623B}" type="sibTrans" cxnId="{339DBE2C-4D88-4B69-A91C-93370B480F24}">
      <dgm:prSet/>
      <dgm:spPr/>
      <dgm:t>
        <a:bodyPr/>
        <a:lstStyle/>
        <a:p>
          <a:endParaRPr lang="en-US"/>
        </a:p>
      </dgm:t>
    </dgm:pt>
    <dgm:pt modelId="{B0019F9A-2660-4818-ACC7-6C69F3ECE5BF}">
      <dgm:prSet custT="1"/>
      <dgm:spPr/>
      <dgm:t>
        <a:bodyPr/>
        <a:lstStyle/>
        <a:p>
          <a:pPr>
            <a:lnSpc>
              <a:spcPct val="150000"/>
            </a:lnSpc>
            <a:buFont typeface="Wingdings" panose="05000000000000000000" pitchFamily="2" charset="2"/>
            <a:buChar char="ü"/>
          </a:pPr>
          <a:r>
            <a:rPr lang="en-US" sz="1100" dirty="0"/>
            <a:t>Modify SharePoint list forms with Power Apps</a:t>
          </a:r>
        </a:p>
      </dgm:t>
    </dgm:pt>
    <dgm:pt modelId="{8B3D945A-7AC6-4FF1-AE4D-54F5902216E6}" type="parTrans" cxnId="{E6B47CC2-2E84-4676-AF9F-285AE485D530}">
      <dgm:prSet/>
      <dgm:spPr/>
      <dgm:t>
        <a:bodyPr/>
        <a:lstStyle/>
        <a:p>
          <a:endParaRPr lang="en-US"/>
        </a:p>
      </dgm:t>
    </dgm:pt>
    <dgm:pt modelId="{CFC0CB2D-1820-4F03-8CC3-6F2B9278933F}" type="sibTrans" cxnId="{E6B47CC2-2E84-4676-AF9F-285AE485D530}">
      <dgm:prSet/>
      <dgm:spPr/>
      <dgm:t>
        <a:bodyPr/>
        <a:lstStyle/>
        <a:p>
          <a:endParaRPr lang="en-US"/>
        </a:p>
      </dgm:t>
    </dgm:pt>
    <dgm:pt modelId="{7363846E-E3B8-44DB-A355-7C43CAF71A1A}">
      <dgm:prSet custT="1"/>
      <dgm:spPr/>
      <dgm:t>
        <a:bodyPr/>
        <a:lstStyle/>
        <a:p>
          <a:pPr>
            <a:lnSpc>
              <a:spcPct val="150000"/>
            </a:lnSpc>
            <a:buFont typeface="Wingdings" panose="05000000000000000000" pitchFamily="2" charset="2"/>
            <a:buChar char="ü"/>
          </a:pPr>
          <a:r>
            <a:rPr lang="en-US" sz="1100" dirty="0"/>
            <a:t>Build Approvals in SharePoint with Power Automate</a:t>
          </a:r>
        </a:p>
      </dgm:t>
    </dgm:pt>
    <dgm:pt modelId="{B766454A-640F-4EB4-9EC8-6CC93CF847C9}" type="parTrans" cxnId="{53D7836C-E0AD-4862-9545-D0FB0D6B14E0}">
      <dgm:prSet/>
      <dgm:spPr/>
      <dgm:t>
        <a:bodyPr/>
        <a:lstStyle/>
        <a:p>
          <a:endParaRPr lang="en-US"/>
        </a:p>
      </dgm:t>
    </dgm:pt>
    <dgm:pt modelId="{2DFADE06-8B67-426F-81AA-3F4E7A8D46E0}" type="sibTrans" cxnId="{53D7836C-E0AD-4862-9545-D0FB0D6B14E0}">
      <dgm:prSet/>
      <dgm:spPr/>
      <dgm:t>
        <a:bodyPr/>
        <a:lstStyle/>
        <a:p>
          <a:endParaRPr lang="en-US"/>
        </a:p>
      </dgm:t>
    </dgm:pt>
    <dgm:pt modelId="{6BBC1C67-0E38-47BF-A9DB-8691BA83F275}">
      <dgm:prSet custT="1"/>
      <dgm:spPr/>
      <dgm:t>
        <a:bodyPr/>
        <a:lstStyle/>
        <a:p>
          <a:pPr>
            <a:lnSpc>
              <a:spcPct val="150000"/>
            </a:lnSpc>
            <a:buFont typeface="Wingdings" panose="05000000000000000000" pitchFamily="2" charset="2"/>
            <a:buChar char="ü"/>
          </a:pPr>
          <a:r>
            <a:rPr lang="en-US" sz="1100" dirty="0"/>
            <a:t>Use case: Manage Project Lifecycle</a:t>
          </a:r>
        </a:p>
      </dgm:t>
    </dgm:pt>
    <dgm:pt modelId="{C79699C1-5FD9-4A16-A5DB-53B670E89897}" type="parTrans" cxnId="{2F844CF8-9436-4FE3-926E-672E373BC160}">
      <dgm:prSet/>
      <dgm:spPr/>
      <dgm:t>
        <a:bodyPr/>
        <a:lstStyle/>
        <a:p>
          <a:endParaRPr lang="en-US"/>
        </a:p>
      </dgm:t>
    </dgm:pt>
    <dgm:pt modelId="{687825EB-A89F-4A75-AE44-4A4CBFB9CBD0}" type="sibTrans" cxnId="{2F844CF8-9436-4FE3-926E-672E373BC160}">
      <dgm:prSet/>
      <dgm:spPr/>
      <dgm:t>
        <a:bodyPr/>
        <a:lstStyle/>
        <a:p>
          <a:endParaRPr lang="en-US"/>
        </a:p>
      </dgm:t>
    </dgm:pt>
    <dgm:pt modelId="{C26D44FF-66B2-486F-B999-3A7760B843C8}">
      <dgm:prSet custT="1"/>
      <dgm:spPr/>
      <dgm:t>
        <a:bodyPr/>
        <a:lstStyle/>
        <a:p>
          <a:pPr>
            <a:lnSpc>
              <a:spcPct val="150000"/>
            </a:lnSpc>
            <a:buFont typeface="Wingdings" panose="05000000000000000000" pitchFamily="2" charset="2"/>
            <a:buChar char="ü"/>
          </a:pPr>
          <a:r>
            <a:rPr lang="en-US" sz="1100" dirty="0"/>
            <a:t>Demo</a:t>
          </a:r>
        </a:p>
      </dgm:t>
    </dgm:pt>
    <dgm:pt modelId="{4B886FFE-2E75-4A6F-A7A5-93B2E21C7162}" type="parTrans" cxnId="{E1BA612A-DCC5-4F5F-B109-CA0170CB253C}">
      <dgm:prSet/>
      <dgm:spPr/>
      <dgm:t>
        <a:bodyPr/>
        <a:lstStyle/>
        <a:p>
          <a:endParaRPr lang="en-US"/>
        </a:p>
      </dgm:t>
    </dgm:pt>
    <dgm:pt modelId="{69FB300A-F2DD-4978-A5B8-2B60BBDACF51}" type="sibTrans" cxnId="{E1BA612A-DCC5-4F5F-B109-CA0170CB253C}">
      <dgm:prSet/>
      <dgm:spPr/>
      <dgm:t>
        <a:bodyPr/>
        <a:lstStyle/>
        <a:p>
          <a:endParaRPr lang="en-US"/>
        </a:p>
      </dgm:t>
    </dgm:pt>
    <dgm:pt modelId="{AE4ECF8B-0AF7-45BA-84B6-92754F3D869F}">
      <dgm:prSet custT="1"/>
      <dgm:spPr/>
      <dgm:t>
        <a:bodyPr/>
        <a:lstStyle/>
        <a:p>
          <a:pPr>
            <a:lnSpc>
              <a:spcPct val="150000"/>
            </a:lnSpc>
            <a:buFont typeface="Wingdings" panose="05000000000000000000" pitchFamily="2" charset="2"/>
            <a:buChar char="ü"/>
          </a:pPr>
          <a:endParaRPr lang="en-US" sz="1100" dirty="0"/>
        </a:p>
      </dgm:t>
    </dgm:pt>
    <dgm:pt modelId="{93B4C873-5E07-468E-B615-33C3E4442BD6}" type="parTrans" cxnId="{F5FAEBA6-7815-4E7D-9542-6A51678D2188}">
      <dgm:prSet/>
      <dgm:spPr/>
      <dgm:t>
        <a:bodyPr/>
        <a:lstStyle/>
        <a:p>
          <a:endParaRPr lang="en-US"/>
        </a:p>
      </dgm:t>
    </dgm:pt>
    <dgm:pt modelId="{15760C4C-7C06-4E51-8481-04C915CF3CBD}" type="sibTrans" cxnId="{F5FAEBA6-7815-4E7D-9542-6A51678D2188}">
      <dgm:prSet/>
      <dgm:spPr/>
      <dgm:t>
        <a:bodyPr/>
        <a:lstStyle/>
        <a:p>
          <a:endParaRPr lang="en-US"/>
        </a:p>
      </dgm:t>
    </dgm:pt>
    <dgm:pt modelId="{E2E8F0FF-2562-411A-AEBD-32131929444C}" type="pres">
      <dgm:prSet presAssocID="{AC11CA59-F486-473C-AE1A-BD3E159BD48A}" presName="Name0" presStyleCnt="0">
        <dgm:presLayoutVars>
          <dgm:dir/>
          <dgm:animLvl val="lvl"/>
          <dgm:resizeHandles val="exact"/>
        </dgm:presLayoutVars>
      </dgm:prSet>
      <dgm:spPr/>
    </dgm:pt>
    <dgm:pt modelId="{176247BB-19BB-49E9-B85D-3D6E084ED755}" type="pres">
      <dgm:prSet presAssocID="{3F8F7C63-6D9D-4496-99F3-13DF66B8EAD6}" presName="composite" presStyleCnt="0"/>
      <dgm:spPr/>
    </dgm:pt>
    <dgm:pt modelId="{DEBF50E0-4517-471F-B18E-2795B1F5C0A8}" type="pres">
      <dgm:prSet presAssocID="{3F8F7C63-6D9D-4496-99F3-13DF66B8EAD6}" presName="parTx" presStyleLbl="alignNode1" presStyleIdx="0" presStyleCnt="5">
        <dgm:presLayoutVars>
          <dgm:chMax val="0"/>
          <dgm:chPref val="0"/>
          <dgm:bulletEnabled val="1"/>
        </dgm:presLayoutVars>
      </dgm:prSet>
      <dgm:spPr/>
    </dgm:pt>
    <dgm:pt modelId="{F9540AD5-4F34-4720-A853-23023519F2F5}" type="pres">
      <dgm:prSet presAssocID="{3F8F7C63-6D9D-4496-99F3-13DF66B8EAD6}" presName="desTx" presStyleLbl="alignAccFollowNode1" presStyleIdx="0" presStyleCnt="5">
        <dgm:presLayoutVars>
          <dgm:bulletEnabled val="1"/>
        </dgm:presLayoutVars>
      </dgm:prSet>
      <dgm:spPr/>
    </dgm:pt>
    <dgm:pt modelId="{453092C0-69F2-4133-89C7-1EFC080540F9}" type="pres">
      <dgm:prSet presAssocID="{DF74605E-4936-443D-9D28-163DDAEF2472}" presName="space" presStyleCnt="0"/>
      <dgm:spPr/>
    </dgm:pt>
    <dgm:pt modelId="{B534AEEA-7710-46E1-8E7F-AEB445BB6ECE}" type="pres">
      <dgm:prSet presAssocID="{5D730ECF-5E56-4BCC-9295-01AA7310EDA9}" presName="composite" presStyleCnt="0"/>
      <dgm:spPr/>
    </dgm:pt>
    <dgm:pt modelId="{A15940E0-E524-4386-893B-E5C857ACD0DE}" type="pres">
      <dgm:prSet presAssocID="{5D730ECF-5E56-4BCC-9295-01AA7310EDA9}" presName="parTx" presStyleLbl="alignNode1" presStyleIdx="1" presStyleCnt="5">
        <dgm:presLayoutVars>
          <dgm:chMax val="0"/>
          <dgm:chPref val="0"/>
          <dgm:bulletEnabled val="1"/>
        </dgm:presLayoutVars>
      </dgm:prSet>
      <dgm:spPr/>
    </dgm:pt>
    <dgm:pt modelId="{CD66AAD5-A74B-4989-8AD5-348B79FA87C7}" type="pres">
      <dgm:prSet presAssocID="{5D730ECF-5E56-4BCC-9295-01AA7310EDA9}" presName="desTx" presStyleLbl="alignAccFollowNode1" presStyleIdx="1" presStyleCnt="5">
        <dgm:presLayoutVars>
          <dgm:bulletEnabled val="1"/>
        </dgm:presLayoutVars>
      </dgm:prSet>
      <dgm:spPr/>
    </dgm:pt>
    <dgm:pt modelId="{C5BE0DCA-B96B-4057-8554-960F944CF794}" type="pres">
      <dgm:prSet presAssocID="{9491BB27-9D09-4225-BBD1-073A5C5F0A21}" presName="space" presStyleCnt="0"/>
      <dgm:spPr/>
    </dgm:pt>
    <dgm:pt modelId="{23BDFAD9-10B7-498B-8F93-50B81A884DDF}" type="pres">
      <dgm:prSet presAssocID="{AA0CC1A4-89B3-4AA2-AE39-4C1399639CA2}" presName="composite" presStyleCnt="0"/>
      <dgm:spPr/>
    </dgm:pt>
    <dgm:pt modelId="{6D51457A-C3C5-41AF-B616-CDB4705EBFBD}" type="pres">
      <dgm:prSet presAssocID="{AA0CC1A4-89B3-4AA2-AE39-4C1399639CA2}" presName="parTx" presStyleLbl="alignNode1" presStyleIdx="2" presStyleCnt="5">
        <dgm:presLayoutVars>
          <dgm:chMax val="0"/>
          <dgm:chPref val="0"/>
          <dgm:bulletEnabled val="1"/>
        </dgm:presLayoutVars>
      </dgm:prSet>
      <dgm:spPr/>
    </dgm:pt>
    <dgm:pt modelId="{FE6D297C-C9E0-4A7D-A12A-BA53DEE78AEC}" type="pres">
      <dgm:prSet presAssocID="{AA0CC1A4-89B3-4AA2-AE39-4C1399639CA2}" presName="desTx" presStyleLbl="alignAccFollowNode1" presStyleIdx="2" presStyleCnt="5">
        <dgm:presLayoutVars>
          <dgm:bulletEnabled val="1"/>
        </dgm:presLayoutVars>
      </dgm:prSet>
      <dgm:spPr/>
    </dgm:pt>
    <dgm:pt modelId="{00CE47B6-B023-4B8B-9908-3FA50864829F}" type="pres">
      <dgm:prSet presAssocID="{6CDD5F2F-DC14-46D9-87E7-871C2297CCE1}" presName="space" presStyleCnt="0"/>
      <dgm:spPr/>
    </dgm:pt>
    <dgm:pt modelId="{EB537E39-DA26-4699-AF84-94C94096DDA9}" type="pres">
      <dgm:prSet presAssocID="{639BF8EA-4D33-4B30-911B-6776BADCAC46}" presName="composite" presStyleCnt="0"/>
      <dgm:spPr/>
    </dgm:pt>
    <dgm:pt modelId="{79AA2380-6C09-4C3E-A320-87D02EF11B92}" type="pres">
      <dgm:prSet presAssocID="{639BF8EA-4D33-4B30-911B-6776BADCAC46}" presName="parTx" presStyleLbl="alignNode1" presStyleIdx="3" presStyleCnt="5">
        <dgm:presLayoutVars>
          <dgm:chMax val="0"/>
          <dgm:chPref val="0"/>
          <dgm:bulletEnabled val="1"/>
        </dgm:presLayoutVars>
      </dgm:prSet>
      <dgm:spPr/>
    </dgm:pt>
    <dgm:pt modelId="{569DA3D3-C2E5-4089-A6F0-CF7A0DE5293E}" type="pres">
      <dgm:prSet presAssocID="{639BF8EA-4D33-4B30-911B-6776BADCAC46}" presName="desTx" presStyleLbl="alignAccFollowNode1" presStyleIdx="3" presStyleCnt="5">
        <dgm:presLayoutVars>
          <dgm:bulletEnabled val="1"/>
        </dgm:presLayoutVars>
      </dgm:prSet>
      <dgm:spPr/>
    </dgm:pt>
    <dgm:pt modelId="{69C599F4-9B2F-43FB-B2EB-916089C95F3A}" type="pres">
      <dgm:prSet presAssocID="{02641D1F-193F-4370-8212-3D28CA0839D7}" presName="space" presStyleCnt="0"/>
      <dgm:spPr/>
    </dgm:pt>
    <dgm:pt modelId="{A6FA747B-F96D-4BB7-9CAA-697BD5717906}" type="pres">
      <dgm:prSet presAssocID="{DF86A6E5-580E-4F2A-B223-B458E5A97CE4}" presName="composite" presStyleCnt="0"/>
      <dgm:spPr/>
    </dgm:pt>
    <dgm:pt modelId="{19CDF2AB-3B0B-41CB-AD00-E99839314F1A}" type="pres">
      <dgm:prSet presAssocID="{DF86A6E5-580E-4F2A-B223-B458E5A97CE4}" presName="parTx" presStyleLbl="alignNode1" presStyleIdx="4" presStyleCnt="5">
        <dgm:presLayoutVars>
          <dgm:chMax val="0"/>
          <dgm:chPref val="0"/>
          <dgm:bulletEnabled val="1"/>
        </dgm:presLayoutVars>
      </dgm:prSet>
      <dgm:spPr/>
    </dgm:pt>
    <dgm:pt modelId="{6BCC47BA-0C21-4EC9-8F7B-D9BCA5C8EC21}" type="pres">
      <dgm:prSet presAssocID="{DF86A6E5-580E-4F2A-B223-B458E5A97CE4}" presName="desTx" presStyleLbl="alignAccFollowNode1" presStyleIdx="4" presStyleCnt="5">
        <dgm:presLayoutVars>
          <dgm:bulletEnabled val="1"/>
        </dgm:presLayoutVars>
      </dgm:prSet>
      <dgm:spPr/>
    </dgm:pt>
  </dgm:ptLst>
  <dgm:cxnLst>
    <dgm:cxn modelId="{0D6CEF04-87BD-4FA6-8FF5-82C13D6C7277}" type="presOf" srcId="{1398E940-3E9F-4501-AFF5-E9D69BDDBE6B}" destId="{6BCC47BA-0C21-4EC9-8F7B-D9BCA5C8EC21}" srcOrd="0" destOrd="3" presId="urn:microsoft.com/office/officeart/2005/8/layout/hList1"/>
    <dgm:cxn modelId="{67B61E06-C718-408A-8144-2C325A99B7CD}" type="presOf" srcId="{6A0DAC46-074E-44D5-BC93-2A28D37093F5}" destId="{FE6D297C-C9E0-4A7D-A12A-BA53DEE78AEC}" srcOrd="0" destOrd="6" presId="urn:microsoft.com/office/officeart/2005/8/layout/hList1"/>
    <dgm:cxn modelId="{33F1A608-4DA9-4826-AF52-36D4C55E4E04}" srcId="{AA0CC1A4-89B3-4AA2-AE39-4C1399639CA2}" destId="{C6F6A35E-EF9D-42DB-9F6B-51AFF90BC98C}" srcOrd="0" destOrd="0" parTransId="{4BE4706B-ADBA-4294-8DC4-FD7F07C201E2}" sibTransId="{5C687E63-B55E-4016-81AC-60C7B4AB88A6}"/>
    <dgm:cxn modelId="{0958170B-19A0-4708-9E20-DA0354686925}" srcId="{AA0CC1A4-89B3-4AA2-AE39-4C1399639CA2}" destId="{9610126D-8E49-4BC7-A0DB-A630B3EC4789}" srcOrd="4" destOrd="0" parTransId="{FE2D0D8C-3E21-4CC2-9CAE-769532D3A206}" sibTransId="{360FF09A-39B9-4FE3-827D-582816FF646C}"/>
    <dgm:cxn modelId="{E3ED610E-D840-4A47-82CA-1963CEA02A3D}" srcId="{AC11CA59-F486-473C-AE1A-BD3E159BD48A}" destId="{DF86A6E5-580E-4F2A-B223-B458E5A97CE4}" srcOrd="4" destOrd="0" parTransId="{A3F965A0-4DFA-4DB1-BF22-9BD549EB3157}" sibTransId="{A2239809-CB4C-48EC-8779-BE5C55EB41C1}"/>
    <dgm:cxn modelId="{63B43A14-C1C7-4969-9D55-767EF24D6B21}" type="presOf" srcId="{B1D56709-3A7C-4639-9F64-8CF2DFC1EEAF}" destId="{F9540AD5-4F34-4720-A853-23023519F2F5}" srcOrd="0" destOrd="6" presId="urn:microsoft.com/office/officeart/2005/8/layout/hList1"/>
    <dgm:cxn modelId="{01AD5014-4F28-4426-95E6-AF48D3E6D80A}" srcId="{3F8F7C63-6D9D-4496-99F3-13DF66B8EAD6}" destId="{A05F72D0-69A6-4C7B-BB38-A1A0AB843EE4}" srcOrd="4" destOrd="0" parTransId="{62F7D189-29D3-4D68-9BF0-B0FAEE19B125}" sibTransId="{74C6F7AD-BBFB-49F3-9C3B-B861D5A124C6}"/>
    <dgm:cxn modelId="{E455D314-3C2C-445D-8605-B78D41BFD70B}" type="presOf" srcId="{FC2E9FD0-AD1A-4E81-8CE8-F5387731ACC5}" destId="{6BCC47BA-0C21-4EC9-8F7B-D9BCA5C8EC21}" srcOrd="0" destOrd="0" presId="urn:microsoft.com/office/officeart/2005/8/layout/hList1"/>
    <dgm:cxn modelId="{5A99B117-83E0-4DDA-9909-5A1A6250AD18}" srcId="{3F8F7C63-6D9D-4496-99F3-13DF66B8EAD6}" destId="{B1D56709-3A7C-4639-9F64-8CF2DFC1EEAF}" srcOrd="6" destOrd="0" parTransId="{CFEBF81F-9A13-4624-9116-3E4F01E99DAC}" sibTransId="{740B5291-618D-4B35-84FE-8EE5C299203E}"/>
    <dgm:cxn modelId="{B34C6719-AADC-486E-9F91-9E4DA0E9E27E}" type="presOf" srcId="{21CCFBB6-DF6B-41E6-A53B-FED0B3B87759}" destId="{6BCC47BA-0C21-4EC9-8F7B-D9BCA5C8EC21}" srcOrd="0" destOrd="2" presId="urn:microsoft.com/office/officeart/2005/8/layout/hList1"/>
    <dgm:cxn modelId="{37581F1C-5334-445E-829C-72AF65A4BDB2}" type="presOf" srcId="{AA0CC1A4-89B3-4AA2-AE39-4C1399639CA2}" destId="{6D51457A-C3C5-41AF-B616-CDB4705EBFBD}" srcOrd="0" destOrd="0" presId="urn:microsoft.com/office/officeart/2005/8/layout/hList1"/>
    <dgm:cxn modelId="{731E3521-0059-49D3-A26D-807CF0CF6081}" type="presOf" srcId="{7363846E-E3B8-44DB-A355-7C43CAF71A1A}" destId="{569DA3D3-C2E5-4089-A6F0-CF7A0DE5293E}" srcOrd="0" destOrd="2" presId="urn:microsoft.com/office/officeart/2005/8/layout/hList1"/>
    <dgm:cxn modelId="{00844724-3574-4BD7-A1D7-0DDFFF3FBF87}" type="presOf" srcId="{236D48B7-63A7-4285-9C6C-7AFF01B56D9D}" destId="{CD66AAD5-A74B-4989-8AD5-348B79FA87C7}" srcOrd="0" destOrd="5" presId="urn:microsoft.com/office/officeart/2005/8/layout/hList1"/>
    <dgm:cxn modelId="{987BE227-CEAA-47DE-803C-BDCA93CF7D97}" srcId="{3F8F7C63-6D9D-4496-99F3-13DF66B8EAD6}" destId="{BCDD3C48-E5A3-4417-86F3-B7128AC5B7B1}" srcOrd="8" destOrd="0" parTransId="{10E7CB6E-2AD1-4789-8237-7BEC72F1F1FA}" sibTransId="{DFA3E833-ED9A-4EA5-ACF4-749C666265D1}"/>
    <dgm:cxn modelId="{B9CB5028-8610-4C03-8D30-E47EEEDF1F12}" srcId="{3F8F7C63-6D9D-4496-99F3-13DF66B8EAD6}" destId="{8E896EB5-DC99-4BB3-B264-36E39DE7CEC8}" srcOrd="2" destOrd="0" parTransId="{D783B99B-ADFA-4D1B-A614-77EF61E71670}" sibTransId="{C765E2B2-5B2B-4F45-B628-B6251082CF94}"/>
    <dgm:cxn modelId="{E1BA612A-DCC5-4F5F-B109-CA0170CB253C}" srcId="{639BF8EA-4D33-4B30-911B-6776BADCAC46}" destId="{C26D44FF-66B2-486F-B999-3A7760B843C8}" srcOrd="4" destOrd="0" parTransId="{4B886FFE-2E75-4A6F-A7A5-93B2E21C7162}" sibTransId="{69FB300A-F2DD-4978-A5B8-2B60BBDACF51}"/>
    <dgm:cxn modelId="{95F1422B-D2D2-4C16-B913-4506C14F30E2}" srcId="{5D730ECF-5E56-4BCC-9295-01AA7310EDA9}" destId="{58A2E522-E29C-4132-AC13-C3D4E644FA3C}" srcOrd="7" destOrd="0" parTransId="{E9E5FE19-EEBB-4197-8E3C-36FFB0A95F09}" sibTransId="{5D0976C6-ACD5-49EF-BDEC-DCDD2C61531D}"/>
    <dgm:cxn modelId="{339DBE2C-4D88-4B69-A91C-93370B480F24}" srcId="{DF86A6E5-580E-4F2A-B223-B458E5A97CE4}" destId="{F3D36DAC-CD2D-43D5-8D25-7F9261C1C6C6}" srcOrd="5" destOrd="0" parTransId="{6F4F3EFD-CCA2-46E6-A135-BEDCA96FCD22}" sibTransId="{97212A19-D715-4FBD-B065-309FAAAF623B}"/>
    <dgm:cxn modelId="{EBA7442D-1D1C-485C-91DE-AE6B91BFBDF6}" type="presOf" srcId="{88D93969-2262-4FB9-8705-4D141334E937}" destId="{FE6D297C-C9E0-4A7D-A12A-BA53DEE78AEC}" srcOrd="0" destOrd="3" presId="urn:microsoft.com/office/officeart/2005/8/layout/hList1"/>
    <dgm:cxn modelId="{E85E3132-EF8A-4793-AE98-63D9F856D2F9}" type="presOf" srcId="{A05F72D0-69A6-4C7B-BB38-A1A0AB843EE4}" destId="{F9540AD5-4F34-4720-A853-23023519F2F5}" srcOrd="0" destOrd="4" presId="urn:microsoft.com/office/officeart/2005/8/layout/hList1"/>
    <dgm:cxn modelId="{25C31735-C239-4E1B-8A5D-C23BB3E98BBB}" srcId="{DF86A6E5-580E-4F2A-B223-B458E5A97CE4}" destId="{415EDCB9-A9A5-48D5-9F8C-02F2FBBD3267}" srcOrd="4" destOrd="0" parTransId="{1209D010-E14D-43F0-B369-D4296722BA4B}" sibTransId="{15DB87BE-5468-403D-AE8B-2777160EABE8}"/>
    <dgm:cxn modelId="{E89DCC35-4170-4CB2-A20C-EB81473BF897}" srcId="{5D730ECF-5E56-4BCC-9295-01AA7310EDA9}" destId="{24E91F4A-3897-4A0C-950E-4537F3FBB810}" srcOrd="6" destOrd="0" parTransId="{3FA903BF-7730-470C-B9B9-D24374440B2F}" sibTransId="{B56624A6-8E5F-4771-B1C0-E2E7A2D5FEA7}"/>
    <dgm:cxn modelId="{B0D6FD5E-D622-4C75-951D-4FCFE47F2376}" srcId="{5D730ECF-5E56-4BCC-9295-01AA7310EDA9}" destId="{3E642F35-97D9-4849-9004-96A0F376220D}" srcOrd="2" destOrd="0" parTransId="{FC0A6F24-07E2-403B-9EB3-1E68DF92A7B9}" sibTransId="{E455CF66-9B12-4FAB-A0CC-01947E2B58B4}"/>
    <dgm:cxn modelId="{E22B1161-B875-42C3-872A-BA51DEFE8537}" srcId="{3F8F7C63-6D9D-4496-99F3-13DF66B8EAD6}" destId="{03D3870E-6E12-4A4A-99E8-B07254945176}" srcOrd="5" destOrd="0" parTransId="{A33E1C08-23D8-4E14-99AB-83006AD2583F}" sibTransId="{60E885CE-DE9F-4222-901B-F44A9519D4BC}"/>
    <dgm:cxn modelId="{59995761-1F05-4503-A942-A31774743FB6}" type="presOf" srcId="{A6C29D9B-FA0D-4C44-99F3-70A3C6A28ABC}" destId="{F9540AD5-4F34-4720-A853-23023519F2F5}" srcOrd="0" destOrd="3" presId="urn:microsoft.com/office/officeart/2005/8/layout/hList1"/>
    <dgm:cxn modelId="{6A90B764-D22E-45E6-B253-C3C2DAC632DA}" type="presOf" srcId="{F3D36DAC-CD2D-43D5-8D25-7F9261C1C6C6}" destId="{6BCC47BA-0C21-4EC9-8F7B-D9BCA5C8EC21}" srcOrd="0" destOrd="5" presId="urn:microsoft.com/office/officeart/2005/8/layout/hList1"/>
    <dgm:cxn modelId="{C377A466-AD2B-45D6-AD4A-3D0F22318176}" srcId="{3F8F7C63-6D9D-4496-99F3-13DF66B8EAD6}" destId="{3FD82739-856C-477A-A9F2-F79000C2BD73}" srcOrd="7" destOrd="0" parTransId="{0D75DD0F-8D71-4417-84BC-EAD9CE83FA07}" sibTransId="{8EF37914-1361-4FCA-9D73-4AFC34BC2D51}"/>
    <dgm:cxn modelId="{F37D8A48-094D-4291-8663-3219EE933036}" type="presOf" srcId="{630C8C32-A979-40C7-BDD7-71A76577670D}" destId="{F9540AD5-4F34-4720-A853-23023519F2F5}" srcOrd="0" destOrd="0" presId="urn:microsoft.com/office/officeart/2005/8/layout/hList1"/>
    <dgm:cxn modelId="{DD6CFD48-3E16-43C5-A865-5F09FAD3FA51}" type="presOf" srcId="{24E91F4A-3897-4A0C-950E-4537F3FBB810}" destId="{CD66AAD5-A74B-4989-8AD5-348B79FA87C7}" srcOrd="0" destOrd="6" presId="urn:microsoft.com/office/officeart/2005/8/layout/hList1"/>
    <dgm:cxn modelId="{53D7836C-E0AD-4862-9545-D0FB0D6B14E0}" srcId="{639BF8EA-4D33-4B30-911B-6776BADCAC46}" destId="{7363846E-E3B8-44DB-A355-7C43CAF71A1A}" srcOrd="2" destOrd="0" parTransId="{B766454A-640F-4EB4-9EC8-6CC93CF847C9}" sibTransId="{2DFADE06-8B67-426F-81AA-3F4E7A8D46E0}"/>
    <dgm:cxn modelId="{D2A29E4E-C7CD-4B3E-B22E-2EC78C57BC5E}" srcId="{DF86A6E5-580E-4F2A-B223-B458E5A97CE4}" destId="{21CCFBB6-DF6B-41E6-A53B-FED0B3B87759}" srcOrd="2" destOrd="0" parTransId="{52239B8B-3B77-4F74-BD3C-9743DFBF2CFF}" sibTransId="{1B3BE42A-A900-495C-94C9-02749FD2A394}"/>
    <dgm:cxn modelId="{ADABC46F-5F7F-450F-A491-AF77B0223B23}" srcId="{3F8F7C63-6D9D-4496-99F3-13DF66B8EAD6}" destId="{ED0320A2-84EF-464D-BA55-8B9CA19360EB}" srcOrd="1" destOrd="0" parTransId="{733CED72-31D7-4D0C-A15C-D7391E674E4A}" sibTransId="{4A1D8552-EF71-45FB-A7C5-E3AF0407CC2D}"/>
    <dgm:cxn modelId="{46F53550-0107-4711-901A-8C35D4679E93}" type="presOf" srcId="{3F8F7C63-6D9D-4496-99F3-13DF66B8EAD6}" destId="{DEBF50E0-4517-471F-B18E-2795B1F5C0A8}" srcOrd="0" destOrd="0" presId="urn:microsoft.com/office/officeart/2005/8/layout/hList1"/>
    <dgm:cxn modelId="{1D679673-5FD6-4446-B5C4-EA13252864E0}" srcId="{AC11CA59-F486-473C-AE1A-BD3E159BD48A}" destId="{5D730ECF-5E56-4BCC-9295-01AA7310EDA9}" srcOrd="1" destOrd="0" parTransId="{B49ADB08-7DAD-4DCA-9B2B-46818BC4CFDF}" sibTransId="{9491BB27-9D09-4225-BBD1-073A5C5F0A21}"/>
    <dgm:cxn modelId="{21295074-A0F9-420B-A47C-9A3D0F9247AC}" type="presOf" srcId="{5D730ECF-5E56-4BCC-9295-01AA7310EDA9}" destId="{A15940E0-E524-4386-893B-E5C857ACD0DE}" srcOrd="0" destOrd="0" presId="urn:microsoft.com/office/officeart/2005/8/layout/hList1"/>
    <dgm:cxn modelId="{1A207F59-6EBD-4E05-ACBB-0575486B1888}" type="presOf" srcId="{40585278-DF6A-4768-8168-AFAA3D149FEC}" destId="{FE6D297C-C9E0-4A7D-A12A-BA53DEE78AEC}" srcOrd="0" destOrd="2" presId="urn:microsoft.com/office/officeart/2005/8/layout/hList1"/>
    <dgm:cxn modelId="{F856FA7B-3279-4151-88C6-FC89EF00CA04}" srcId="{AC11CA59-F486-473C-AE1A-BD3E159BD48A}" destId="{AA0CC1A4-89B3-4AA2-AE39-4C1399639CA2}" srcOrd="2" destOrd="0" parTransId="{C0AF6D3B-B26B-43D4-8370-C068EA004DB7}" sibTransId="{6CDD5F2F-DC14-46D9-87E7-871C2297CCE1}"/>
    <dgm:cxn modelId="{3790F588-BD57-4CCE-B91D-33379F88B9D6}" type="presOf" srcId="{F44527D1-3623-4718-A5C7-590A95354660}" destId="{CD66AAD5-A74B-4989-8AD5-348B79FA87C7}" srcOrd="0" destOrd="0" presId="urn:microsoft.com/office/officeart/2005/8/layout/hList1"/>
    <dgm:cxn modelId="{11AF3294-D720-46F7-A210-5C86B3113581}" type="presOf" srcId="{03D3870E-6E12-4A4A-99E8-B07254945176}" destId="{F9540AD5-4F34-4720-A853-23023519F2F5}" srcOrd="0" destOrd="5" presId="urn:microsoft.com/office/officeart/2005/8/layout/hList1"/>
    <dgm:cxn modelId="{F719FE97-A214-49B6-8185-E16D5788CE8F}" type="presOf" srcId="{415EDCB9-A9A5-48D5-9F8C-02F2FBBD3267}" destId="{6BCC47BA-0C21-4EC9-8F7B-D9BCA5C8EC21}" srcOrd="0" destOrd="4" presId="urn:microsoft.com/office/officeart/2005/8/layout/hList1"/>
    <dgm:cxn modelId="{DE6DA398-F2D2-4825-B1B7-40F17E6BD05B}" srcId="{3F8F7C63-6D9D-4496-99F3-13DF66B8EAD6}" destId="{A6C29D9B-FA0D-4C44-99F3-70A3C6A28ABC}" srcOrd="3" destOrd="0" parTransId="{30B991BB-59D0-46CE-B76F-A8E10A0E3AD2}" sibTransId="{C42FABC9-FC87-44F8-819D-67DCEC95CB19}"/>
    <dgm:cxn modelId="{8C63B698-8A4E-457D-994E-67C74BAEA65D}" srcId="{3F8F7C63-6D9D-4496-99F3-13DF66B8EAD6}" destId="{630C8C32-A979-40C7-BDD7-71A76577670D}" srcOrd="0" destOrd="0" parTransId="{A072B589-234B-4E81-93D6-F23076B69245}" sibTransId="{BC580252-AC53-48E5-98C9-B7684010D558}"/>
    <dgm:cxn modelId="{0051009A-8A76-40D1-9129-73FC09B3DB69}" type="presOf" srcId="{50147886-EAE7-4BEB-BA6C-F68DA6BF58EE}" destId="{FE6D297C-C9E0-4A7D-A12A-BA53DEE78AEC}" srcOrd="0" destOrd="1" presId="urn:microsoft.com/office/officeart/2005/8/layout/hList1"/>
    <dgm:cxn modelId="{450D699A-A0FB-4B92-8051-F8D7FA9F0243}" type="presOf" srcId="{624CB385-66B0-4EAE-9A0D-21C51F23C0FF}" destId="{FE6D297C-C9E0-4A7D-A12A-BA53DEE78AEC}" srcOrd="0" destOrd="5" presId="urn:microsoft.com/office/officeart/2005/8/layout/hList1"/>
    <dgm:cxn modelId="{4F69529A-BD8B-439E-8866-8C96C5A45BF9}" type="presOf" srcId="{58A2E522-E29C-4132-AC13-C3D4E644FA3C}" destId="{CD66AAD5-A74B-4989-8AD5-348B79FA87C7}" srcOrd="0" destOrd="7" presId="urn:microsoft.com/office/officeart/2005/8/layout/hList1"/>
    <dgm:cxn modelId="{3A16BE9C-5C16-43C7-92AE-5D9F366D5D99}" srcId="{5D730ECF-5E56-4BCC-9295-01AA7310EDA9}" destId="{E5BD9D08-D55A-4077-A266-63A3412B597C}" srcOrd="3" destOrd="0" parTransId="{6B05C7C0-09DD-451E-AE20-D6C396140BA4}" sibTransId="{BA576175-C61B-4F42-BBB2-1AF3DD04D2D8}"/>
    <dgm:cxn modelId="{DB52AA9F-F9CC-4A8E-AB0E-33BCDB036D5E}" srcId="{AA0CC1A4-89B3-4AA2-AE39-4C1399639CA2}" destId="{40585278-DF6A-4768-8168-AFAA3D149FEC}" srcOrd="2" destOrd="0" parTransId="{5C50C266-A519-446A-82D8-B40D8304A1B7}" sibTransId="{95C3AD48-8DBD-458D-B6BC-D77382399005}"/>
    <dgm:cxn modelId="{FBE15CA0-3717-497A-8E9A-018989822677}" srcId="{5D730ECF-5E56-4BCC-9295-01AA7310EDA9}" destId="{F44527D1-3623-4718-A5C7-590A95354660}" srcOrd="0" destOrd="0" parTransId="{5E7514FD-99DE-4412-9C1C-3D96F9C74494}" sibTransId="{07EC650E-232F-42AC-A156-321F455F5A3F}"/>
    <dgm:cxn modelId="{D1018BA4-D551-4AF8-AE83-3A349CE9146F}" type="presOf" srcId="{639BF8EA-4D33-4B30-911B-6776BADCAC46}" destId="{79AA2380-6C09-4C3E-A320-87D02EF11B92}" srcOrd="0" destOrd="0" presId="urn:microsoft.com/office/officeart/2005/8/layout/hList1"/>
    <dgm:cxn modelId="{0D9A90A4-F329-47BC-AAD6-706B72CFC805}" type="presOf" srcId="{B0019F9A-2660-4818-ACC7-6C69F3ECE5BF}" destId="{569DA3D3-C2E5-4089-A6F0-CF7A0DE5293E}" srcOrd="0" destOrd="1" presId="urn:microsoft.com/office/officeart/2005/8/layout/hList1"/>
    <dgm:cxn modelId="{46AC5DA6-931E-485C-80D5-609AA370BF3C}" srcId="{5D730ECF-5E56-4BCC-9295-01AA7310EDA9}" destId="{545A33F6-B5F6-426A-8C86-40CF9A69FDEB}" srcOrd="1" destOrd="0" parTransId="{35A6CFD5-75E6-454E-82A8-2EEB5B20D7C7}" sibTransId="{871627F3-A0BF-4926-ACF6-1AD098FB9865}"/>
    <dgm:cxn modelId="{7DEDE6A6-D5F6-4AFA-95DA-0F65625C743C}" srcId="{639BF8EA-4D33-4B30-911B-6776BADCAC46}" destId="{D8175AF9-F842-45F9-97DC-C69B2B6BBF53}" srcOrd="6" destOrd="0" parTransId="{790B86D8-9779-4A95-9728-106B465CDD3C}" sibTransId="{513B4DA5-7C2B-4D4D-9C48-E13269E1158D}"/>
    <dgm:cxn modelId="{F5FAEBA6-7815-4E7D-9542-6A51678D2188}" srcId="{639BF8EA-4D33-4B30-911B-6776BADCAC46}" destId="{AE4ECF8B-0AF7-45BA-84B6-92754F3D869F}" srcOrd="5" destOrd="0" parTransId="{93B4C873-5E07-468E-B615-33C3E4442BD6}" sibTransId="{15760C4C-7C06-4E51-8481-04C915CF3CBD}"/>
    <dgm:cxn modelId="{499B0CA8-5A28-4F3A-AF92-30F09620EB6A}" type="presOf" srcId="{98E9E80D-99C6-4D95-ADA3-154C4B59F85F}" destId="{CD66AAD5-A74B-4989-8AD5-348B79FA87C7}" srcOrd="0" destOrd="4" presId="urn:microsoft.com/office/officeart/2005/8/layout/hList1"/>
    <dgm:cxn modelId="{ACCE82A9-E050-4212-8FEF-F3BB00422909}" type="presOf" srcId="{3FD82739-856C-477A-A9F2-F79000C2BD73}" destId="{F9540AD5-4F34-4720-A853-23023519F2F5}" srcOrd="0" destOrd="7" presId="urn:microsoft.com/office/officeart/2005/8/layout/hList1"/>
    <dgm:cxn modelId="{0C7502AF-817D-413F-850E-7FD5C7CBD120}" srcId="{DF86A6E5-580E-4F2A-B223-B458E5A97CE4}" destId="{1398E940-3E9F-4501-AFF5-E9D69BDDBE6B}" srcOrd="3" destOrd="0" parTransId="{03A05D45-A4EB-40BF-A1B1-6B5B9929D8F4}" sibTransId="{354BFC51-1B48-449E-86D0-74F114875F1F}"/>
    <dgm:cxn modelId="{533B33B0-F780-445E-9B62-7F84DB009051}" srcId="{AC11CA59-F486-473C-AE1A-BD3E159BD48A}" destId="{639BF8EA-4D33-4B30-911B-6776BADCAC46}" srcOrd="3" destOrd="0" parTransId="{73779F8B-B701-4BB6-9E77-1298E5928771}" sibTransId="{02641D1F-193F-4370-8212-3D28CA0839D7}"/>
    <dgm:cxn modelId="{1F0C73B1-EF50-4F66-9039-50A5177EFF6E}" type="presOf" srcId="{9610126D-8E49-4BC7-A0DB-A630B3EC4789}" destId="{FE6D297C-C9E0-4A7D-A12A-BA53DEE78AEC}" srcOrd="0" destOrd="4" presId="urn:microsoft.com/office/officeart/2005/8/layout/hList1"/>
    <dgm:cxn modelId="{0E79A9B2-4534-4C6A-A886-E0B7F324566B}" type="presOf" srcId="{C15E1527-ED8A-4127-96D3-A40FE5E9F551}" destId="{CD66AAD5-A74B-4989-8AD5-348B79FA87C7}" srcOrd="0" destOrd="8" presId="urn:microsoft.com/office/officeart/2005/8/layout/hList1"/>
    <dgm:cxn modelId="{7EA702B8-B43E-4292-BCA5-3123C2738346}" type="presOf" srcId="{E5BD9D08-D55A-4077-A266-63A3412B597C}" destId="{CD66AAD5-A74B-4989-8AD5-348B79FA87C7}" srcOrd="0" destOrd="3" presId="urn:microsoft.com/office/officeart/2005/8/layout/hList1"/>
    <dgm:cxn modelId="{2ACC45BA-7497-47FE-AD13-958DF8311CFE}" srcId="{AA0CC1A4-89B3-4AA2-AE39-4C1399639CA2}" destId="{50147886-EAE7-4BEB-BA6C-F68DA6BF58EE}" srcOrd="1" destOrd="0" parTransId="{1B03D5B8-A550-4C3B-B659-4BB18866FEE6}" sibTransId="{897C281A-AF25-4C78-B51E-5272CB605DBE}"/>
    <dgm:cxn modelId="{C6FCFABA-C88C-4617-BB77-9A3DB35F04B9}" srcId="{DF86A6E5-580E-4F2A-B223-B458E5A97CE4}" destId="{DFD4E682-CD62-4D63-80C1-3A7ACC380075}" srcOrd="1" destOrd="0" parTransId="{D9CA6CCD-AB2F-418D-8FE8-8FA8A55652B4}" sibTransId="{4365FA18-8BD4-41EF-A769-E39597563B5A}"/>
    <dgm:cxn modelId="{792082BB-298F-413A-A79A-5FC4B6C8DCDC}" srcId="{AC11CA59-F486-473C-AE1A-BD3E159BD48A}" destId="{3F8F7C63-6D9D-4496-99F3-13DF66B8EAD6}" srcOrd="0" destOrd="0" parTransId="{CB554395-990A-4765-A8BF-03117E7BEA30}" sibTransId="{DF74605E-4936-443D-9D28-163DDAEF2472}"/>
    <dgm:cxn modelId="{F61E9EBC-5BEE-456D-84AD-3218882A88C6}" type="presOf" srcId="{AC11CA59-F486-473C-AE1A-BD3E159BD48A}" destId="{E2E8F0FF-2562-411A-AEBD-32131929444C}" srcOrd="0" destOrd="0" presId="urn:microsoft.com/office/officeart/2005/8/layout/hList1"/>
    <dgm:cxn modelId="{E9FF1CBD-7A5B-4F0E-B9A3-A28D62932334}" type="presOf" srcId="{AE4ECF8B-0AF7-45BA-84B6-92754F3D869F}" destId="{569DA3D3-C2E5-4089-A6F0-CF7A0DE5293E}" srcOrd="0" destOrd="5" presId="urn:microsoft.com/office/officeart/2005/8/layout/hList1"/>
    <dgm:cxn modelId="{202B2BBF-62BE-4D26-8E3B-E4B0A1386412}" srcId="{5D730ECF-5E56-4BCC-9295-01AA7310EDA9}" destId="{98E9E80D-99C6-4D95-ADA3-154C4B59F85F}" srcOrd="4" destOrd="0" parTransId="{3C03EB72-6B54-48F4-8582-F81997B953D1}" sibTransId="{F8702242-78A9-478A-AA78-B0CC2FEB8CFB}"/>
    <dgm:cxn modelId="{70C8AFC0-C182-4576-96DA-EAECDBD4CEE1}" srcId="{5D730ECF-5E56-4BCC-9295-01AA7310EDA9}" destId="{C15E1527-ED8A-4127-96D3-A40FE5E9F551}" srcOrd="8" destOrd="0" parTransId="{F1F539FA-D668-4A01-9EF5-E9760A99DFC0}" sibTransId="{1A19537F-D665-449A-96C1-15D1F4CFFA74}"/>
    <dgm:cxn modelId="{E315A3C1-F2BB-47F0-AA6E-173A48EF57AB}" type="presOf" srcId="{8E896EB5-DC99-4BB3-B264-36E39DE7CEC8}" destId="{F9540AD5-4F34-4720-A853-23023519F2F5}" srcOrd="0" destOrd="2" presId="urn:microsoft.com/office/officeart/2005/8/layout/hList1"/>
    <dgm:cxn modelId="{E6B47CC2-2E84-4676-AF9F-285AE485D530}" srcId="{639BF8EA-4D33-4B30-911B-6776BADCAC46}" destId="{B0019F9A-2660-4818-ACC7-6C69F3ECE5BF}" srcOrd="1" destOrd="0" parTransId="{8B3D945A-7AC6-4FF1-AE4D-54F5902216E6}" sibTransId="{CFC0CB2D-1820-4F03-8CC3-6F2B9278933F}"/>
    <dgm:cxn modelId="{1E130DC6-DD45-4BC4-825A-5EB61C250B47}" srcId="{AA0CC1A4-89B3-4AA2-AE39-4C1399639CA2}" destId="{88D93969-2262-4FB9-8705-4D141334E937}" srcOrd="3" destOrd="0" parTransId="{8A21C158-BC6D-470C-B4B1-9EEF6E089342}" sibTransId="{32EE6A0F-BF28-43FD-9D4A-636DBEF2E24A}"/>
    <dgm:cxn modelId="{B10F61CA-D3C2-4C90-B795-58850D21A922}" type="presOf" srcId="{BCDD3C48-E5A3-4417-86F3-B7128AC5B7B1}" destId="{F9540AD5-4F34-4720-A853-23023519F2F5}" srcOrd="0" destOrd="8" presId="urn:microsoft.com/office/officeart/2005/8/layout/hList1"/>
    <dgm:cxn modelId="{BA4F5ECD-31C9-482B-B6B8-AA34483001C2}" srcId="{DF86A6E5-580E-4F2A-B223-B458E5A97CE4}" destId="{FC2E9FD0-AD1A-4E81-8CE8-F5387731ACC5}" srcOrd="0" destOrd="0" parTransId="{92D28802-A2B7-406B-9ECE-488CDE2B7EE3}" sibTransId="{5552313E-ED74-447B-808B-0524835A4DBB}"/>
    <dgm:cxn modelId="{D4F09DD2-D7DC-4C0A-B107-20DDDF7554E9}" srcId="{639BF8EA-4D33-4B30-911B-6776BADCAC46}" destId="{8A005F68-872E-4565-97CF-5F934A8F7106}" srcOrd="0" destOrd="0" parTransId="{6458AC6F-FC93-49FE-B39E-B3BD37FC1330}" sibTransId="{88809219-9B02-4029-97B7-029D87354175}"/>
    <dgm:cxn modelId="{B78E6AD7-F2C4-4AC4-933E-267ADA7261A0}" type="presOf" srcId="{3009EBD5-8533-475D-BE3F-7DA7EB0BDAF2}" destId="{F9540AD5-4F34-4720-A853-23023519F2F5}" srcOrd="0" destOrd="9" presId="urn:microsoft.com/office/officeart/2005/8/layout/hList1"/>
    <dgm:cxn modelId="{427600DB-6877-49C6-AA0E-84C0B97F6DC7}" type="presOf" srcId="{ED0320A2-84EF-464D-BA55-8B9CA19360EB}" destId="{F9540AD5-4F34-4720-A853-23023519F2F5}" srcOrd="0" destOrd="1" presId="urn:microsoft.com/office/officeart/2005/8/layout/hList1"/>
    <dgm:cxn modelId="{4BE9F4DD-547B-46B8-9AE8-A49E60DC3E85}" type="presOf" srcId="{545A33F6-B5F6-426A-8C86-40CF9A69FDEB}" destId="{CD66AAD5-A74B-4989-8AD5-348B79FA87C7}" srcOrd="0" destOrd="1" presId="urn:microsoft.com/office/officeart/2005/8/layout/hList1"/>
    <dgm:cxn modelId="{B329AEE8-4543-402A-AA06-29F3A101607E}" type="presOf" srcId="{DF86A6E5-580E-4F2A-B223-B458E5A97CE4}" destId="{19CDF2AB-3B0B-41CB-AD00-E99839314F1A}" srcOrd="0" destOrd="0" presId="urn:microsoft.com/office/officeart/2005/8/layout/hList1"/>
    <dgm:cxn modelId="{D140A2EB-3F7E-42F4-996C-1F3B53C6C159}" type="presOf" srcId="{C6F6A35E-EF9D-42DB-9F6B-51AFF90BC98C}" destId="{FE6D297C-C9E0-4A7D-A12A-BA53DEE78AEC}" srcOrd="0" destOrd="0" presId="urn:microsoft.com/office/officeart/2005/8/layout/hList1"/>
    <dgm:cxn modelId="{7D186AED-01CD-425B-8B11-92BA4F6709E3}" srcId="{5D730ECF-5E56-4BCC-9295-01AA7310EDA9}" destId="{236D48B7-63A7-4285-9C6C-7AFF01B56D9D}" srcOrd="5" destOrd="0" parTransId="{13EDD0DB-D12A-4055-86FC-11CE01E96C7B}" sibTransId="{410012CC-317E-4CEA-BD64-8DB0C548B075}"/>
    <dgm:cxn modelId="{67458EED-3B15-411B-BC2A-944D5595F62C}" type="presOf" srcId="{D8175AF9-F842-45F9-97DC-C69B2B6BBF53}" destId="{569DA3D3-C2E5-4089-A6F0-CF7A0DE5293E}" srcOrd="0" destOrd="6" presId="urn:microsoft.com/office/officeart/2005/8/layout/hList1"/>
    <dgm:cxn modelId="{701AECED-5325-4295-A693-8267EF53B223}" type="presOf" srcId="{3E642F35-97D9-4849-9004-96A0F376220D}" destId="{CD66AAD5-A74B-4989-8AD5-348B79FA87C7}" srcOrd="0" destOrd="2" presId="urn:microsoft.com/office/officeart/2005/8/layout/hList1"/>
    <dgm:cxn modelId="{E4C164EE-61FF-4E73-B0A7-74B347D09C0C}" type="presOf" srcId="{6BBC1C67-0E38-47BF-A9DB-8691BA83F275}" destId="{569DA3D3-C2E5-4089-A6F0-CF7A0DE5293E}" srcOrd="0" destOrd="3" presId="urn:microsoft.com/office/officeart/2005/8/layout/hList1"/>
    <dgm:cxn modelId="{235AF3F2-4DC6-4ACE-9EC0-844AD822351F}" type="presOf" srcId="{8A005F68-872E-4565-97CF-5F934A8F7106}" destId="{569DA3D3-C2E5-4089-A6F0-CF7A0DE5293E}" srcOrd="0" destOrd="0" presId="urn:microsoft.com/office/officeart/2005/8/layout/hList1"/>
    <dgm:cxn modelId="{2F844CF8-9436-4FE3-926E-672E373BC160}" srcId="{639BF8EA-4D33-4B30-911B-6776BADCAC46}" destId="{6BBC1C67-0E38-47BF-A9DB-8691BA83F275}" srcOrd="3" destOrd="0" parTransId="{C79699C1-5FD9-4A16-A5DB-53B670E89897}" sibTransId="{687825EB-A89F-4A75-AE44-4A4CBFB9CBD0}"/>
    <dgm:cxn modelId="{E96547F9-7650-4953-B80F-A932BA8449D0}" srcId="{AA0CC1A4-89B3-4AA2-AE39-4C1399639CA2}" destId="{6A0DAC46-074E-44D5-BC93-2A28D37093F5}" srcOrd="6" destOrd="0" parTransId="{5BD27BA4-E4AD-4969-8558-62A55EE05DA6}" sibTransId="{196479E3-B851-4A29-AAD0-46354CAD7D02}"/>
    <dgm:cxn modelId="{1394BDFB-E727-409D-8BB5-D3D2E6E5358D}" srcId="{AA0CC1A4-89B3-4AA2-AE39-4C1399639CA2}" destId="{624CB385-66B0-4EAE-9A0D-21C51F23C0FF}" srcOrd="5" destOrd="0" parTransId="{17722B10-61BA-4CF9-80CB-DC8F73C4175C}" sibTransId="{FEDFE2F1-E7A6-4E9A-BE0B-1D277CEBFD8C}"/>
    <dgm:cxn modelId="{50DEE6FC-A3C4-4A17-9D08-50204F95BB7A}" type="presOf" srcId="{C26D44FF-66B2-486F-B999-3A7760B843C8}" destId="{569DA3D3-C2E5-4089-A6F0-CF7A0DE5293E}" srcOrd="0" destOrd="4" presId="urn:microsoft.com/office/officeart/2005/8/layout/hList1"/>
    <dgm:cxn modelId="{7BAF2CFD-1919-4540-87BA-E3BD91F1FDBD}" srcId="{3F8F7C63-6D9D-4496-99F3-13DF66B8EAD6}" destId="{3009EBD5-8533-475D-BE3F-7DA7EB0BDAF2}" srcOrd="9" destOrd="0" parTransId="{078260EC-E067-48F8-94B9-B068CF335D61}" sibTransId="{DF7B415B-F4FE-4132-B4D6-C3D469631BF7}"/>
    <dgm:cxn modelId="{3AA1E7FF-8551-4962-9452-8B0CC5E90451}" type="presOf" srcId="{DFD4E682-CD62-4D63-80C1-3A7ACC380075}" destId="{6BCC47BA-0C21-4EC9-8F7B-D9BCA5C8EC21}" srcOrd="0" destOrd="1" presId="urn:microsoft.com/office/officeart/2005/8/layout/hList1"/>
    <dgm:cxn modelId="{C27273EA-4BBE-4CDF-BA99-119922753A30}" type="presParOf" srcId="{E2E8F0FF-2562-411A-AEBD-32131929444C}" destId="{176247BB-19BB-49E9-B85D-3D6E084ED755}" srcOrd="0" destOrd="0" presId="urn:microsoft.com/office/officeart/2005/8/layout/hList1"/>
    <dgm:cxn modelId="{A7989258-082B-43FB-BBA7-9D01E89C807E}" type="presParOf" srcId="{176247BB-19BB-49E9-B85D-3D6E084ED755}" destId="{DEBF50E0-4517-471F-B18E-2795B1F5C0A8}" srcOrd="0" destOrd="0" presId="urn:microsoft.com/office/officeart/2005/8/layout/hList1"/>
    <dgm:cxn modelId="{58737E10-116E-4B14-AFD6-A05A4CFEB10A}" type="presParOf" srcId="{176247BB-19BB-49E9-B85D-3D6E084ED755}" destId="{F9540AD5-4F34-4720-A853-23023519F2F5}" srcOrd="1" destOrd="0" presId="urn:microsoft.com/office/officeart/2005/8/layout/hList1"/>
    <dgm:cxn modelId="{FB31CCC3-6086-4C77-845F-1D930EF414ED}" type="presParOf" srcId="{E2E8F0FF-2562-411A-AEBD-32131929444C}" destId="{453092C0-69F2-4133-89C7-1EFC080540F9}" srcOrd="1" destOrd="0" presId="urn:microsoft.com/office/officeart/2005/8/layout/hList1"/>
    <dgm:cxn modelId="{AAEE7370-DC35-4FC9-B85F-EF4F725DEFF4}" type="presParOf" srcId="{E2E8F0FF-2562-411A-AEBD-32131929444C}" destId="{B534AEEA-7710-46E1-8E7F-AEB445BB6ECE}" srcOrd="2" destOrd="0" presId="urn:microsoft.com/office/officeart/2005/8/layout/hList1"/>
    <dgm:cxn modelId="{BFC20E4B-75C0-4E42-90F8-EE036EAF96ED}" type="presParOf" srcId="{B534AEEA-7710-46E1-8E7F-AEB445BB6ECE}" destId="{A15940E0-E524-4386-893B-E5C857ACD0DE}" srcOrd="0" destOrd="0" presId="urn:microsoft.com/office/officeart/2005/8/layout/hList1"/>
    <dgm:cxn modelId="{B36EB1AF-7177-41E2-B1A8-F16552359F01}" type="presParOf" srcId="{B534AEEA-7710-46E1-8E7F-AEB445BB6ECE}" destId="{CD66AAD5-A74B-4989-8AD5-348B79FA87C7}" srcOrd="1" destOrd="0" presId="urn:microsoft.com/office/officeart/2005/8/layout/hList1"/>
    <dgm:cxn modelId="{0594C1EA-C561-4163-9C93-86E6A24239DF}" type="presParOf" srcId="{E2E8F0FF-2562-411A-AEBD-32131929444C}" destId="{C5BE0DCA-B96B-4057-8554-960F944CF794}" srcOrd="3" destOrd="0" presId="urn:microsoft.com/office/officeart/2005/8/layout/hList1"/>
    <dgm:cxn modelId="{E98F90F6-A432-4C3D-8AE9-74407D45FF25}" type="presParOf" srcId="{E2E8F0FF-2562-411A-AEBD-32131929444C}" destId="{23BDFAD9-10B7-498B-8F93-50B81A884DDF}" srcOrd="4" destOrd="0" presId="urn:microsoft.com/office/officeart/2005/8/layout/hList1"/>
    <dgm:cxn modelId="{7CCF56D1-7162-4DAF-B707-33278AF8187D}" type="presParOf" srcId="{23BDFAD9-10B7-498B-8F93-50B81A884DDF}" destId="{6D51457A-C3C5-41AF-B616-CDB4705EBFBD}" srcOrd="0" destOrd="0" presId="urn:microsoft.com/office/officeart/2005/8/layout/hList1"/>
    <dgm:cxn modelId="{6B9C62C7-7F3D-4CA0-A980-D1B5C74B417D}" type="presParOf" srcId="{23BDFAD9-10B7-498B-8F93-50B81A884DDF}" destId="{FE6D297C-C9E0-4A7D-A12A-BA53DEE78AEC}" srcOrd="1" destOrd="0" presId="urn:microsoft.com/office/officeart/2005/8/layout/hList1"/>
    <dgm:cxn modelId="{A37C5AC5-4CC0-4638-A65A-280974CD54D9}" type="presParOf" srcId="{E2E8F0FF-2562-411A-AEBD-32131929444C}" destId="{00CE47B6-B023-4B8B-9908-3FA50864829F}" srcOrd="5" destOrd="0" presId="urn:microsoft.com/office/officeart/2005/8/layout/hList1"/>
    <dgm:cxn modelId="{4C2129FF-52F0-46BE-A8FD-49B302A16B2E}" type="presParOf" srcId="{E2E8F0FF-2562-411A-AEBD-32131929444C}" destId="{EB537E39-DA26-4699-AF84-94C94096DDA9}" srcOrd="6" destOrd="0" presId="urn:microsoft.com/office/officeart/2005/8/layout/hList1"/>
    <dgm:cxn modelId="{9A627AA8-FCD1-458E-B73F-82DB549D7EA2}" type="presParOf" srcId="{EB537E39-DA26-4699-AF84-94C94096DDA9}" destId="{79AA2380-6C09-4C3E-A320-87D02EF11B92}" srcOrd="0" destOrd="0" presId="urn:microsoft.com/office/officeart/2005/8/layout/hList1"/>
    <dgm:cxn modelId="{FC08A935-375F-4C2C-804E-B8FBDECF6897}" type="presParOf" srcId="{EB537E39-DA26-4699-AF84-94C94096DDA9}" destId="{569DA3D3-C2E5-4089-A6F0-CF7A0DE5293E}" srcOrd="1" destOrd="0" presId="urn:microsoft.com/office/officeart/2005/8/layout/hList1"/>
    <dgm:cxn modelId="{220E4404-6F28-412A-B5D0-F8EF49AADC4A}" type="presParOf" srcId="{E2E8F0FF-2562-411A-AEBD-32131929444C}" destId="{69C599F4-9B2F-43FB-B2EB-916089C95F3A}" srcOrd="7" destOrd="0" presId="urn:microsoft.com/office/officeart/2005/8/layout/hList1"/>
    <dgm:cxn modelId="{20552560-BD1A-4448-AB5B-7B8B42C99F8F}" type="presParOf" srcId="{E2E8F0FF-2562-411A-AEBD-32131929444C}" destId="{A6FA747B-F96D-4BB7-9CAA-697BD5717906}" srcOrd="8" destOrd="0" presId="urn:microsoft.com/office/officeart/2005/8/layout/hList1"/>
    <dgm:cxn modelId="{2DD714AD-096B-4A30-BFFD-58594F47A47C}" type="presParOf" srcId="{A6FA747B-F96D-4BB7-9CAA-697BD5717906}" destId="{19CDF2AB-3B0B-41CB-AD00-E99839314F1A}" srcOrd="0" destOrd="0" presId="urn:microsoft.com/office/officeart/2005/8/layout/hList1"/>
    <dgm:cxn modelId="{2961956E-DF50-47AB-9EB4-FC8882B10EAB}" type="presParOf" srcId="{A6FA747B-F96D-4BB7-9CAA-697BD5717906}" destId="{6BCC47BA-0C21-4EC9-8F7B-D9BCA5C8EC21}" srcOrd="1" destOrd="0" presId="urn:microsoft.com/office/officeart/2005/8/layout/hList1"/>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BF50E0-4517-471F-B18E-2795B1F5C0A8}">
      <dsp:nvSpPr>
        <dsp:cNvPr id="0" name=""/>
        <dsp:cNvSpPr/>
      </dsp:nvSpPr>
      <dsp:spPr>
        <a:xfrm>
          <a:off x="5260" y="110958"/>
          <a:ext cx="2016677" cy="806670"/>
        </a:xfrm>
        <a:prstGeom prst="rect">
          <a:avLst/>
        </a:prstGeom>
        <a:solidFill>
          <a:schemeClr val="bg1">
            <a:lumMod val="65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1 – Part I </a:t>
          </a:r>
        </a:p>
        <a:p>
          <a:pPr marL="0" lvl="0" indent="0" algn="ctr" defTabSz="488950">
            <a:lnSpc>
              <a:spcPct val="90000"/>
            </a:lnSpc>
            <a:spcBef>
              <a:spcPct val="0"/>
            </a:spcBef>
            <a:spcAft>
              <a:spcPct val="35000"/>
            </a:spcAft>
            <a:buNone/>
          </a:pPr>
          <a:r>
            <a:rPr lang="en-US" sz="1100" kern="1200" dirty="0"/>
            <a:t>Empowering Everyone with Power Platform – From CEO to Frontline Workers</a:t>
          </a:r>
          <a:endParaRPr lang="en-AU" sz="1100" kern="1200" dirty="0"/>
        </a:p>
      </dsp:txBody>
      <dsp:txXfrm>
        <a:off x="5260" y="110958"/>
        <a:ext cx="2016677" cy="806670"/>
      </dsp:txXfrm>
    </dsp:sp>
    <dsp:sp modelId="{F9540AD5-4F34-4720-A853-23023519F2F5}">
      <dsp:nvSpPr>
        <dsp:cNvPr id="0" name=""/>
        <dsp:cNvSpPr/>
      </dsp:nvSpPr>
      <dsp:spPr>
        <a:xfrm>
          <a:off x="5260" y="917629"/>
          <a:ext cx="2016677" cy="3657712"/>
        </a:xfrm>
        <a:prstGeom prst="rect">
          <a:avLst/>
        </a:prstGeom>
        <a:no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Introduction to Power Platform</a:t>
          </a:r>
          <a:endParaRPr lang="en-AU"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Microsoft Power Platform momentum</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Why Power Platform?</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Customer Stories</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Demo</a:t>
          </a:r>
        </a:p>
      </dsp:txBody>
      <dsp:txXfrm>
        <a:off x="5260" y="917629"/>
        <a:ext cx="2016677" cy="3657712"/>
      </dsp:txXfrm>
    </dsp:sp>
    <dsp:sp modelId="{A15940E0-E524-4386-893B-E5C857ACD0DE}">
      <dsp:nvSpPr>
        <dsp:cNvPr id="0" name=""/>
        <dsp:cNvSpPr/>
      </dsp:nvSpPr>
      <dsp:spPr>
        <a:xfrm>
          <a:off x="2304273" y="110958"/>
          <a:ext cx="2016677" cy="806670"/>
        </a:xfrm>
        <a:prstGeom prst="rect">
          <a:avLst/>
        </a:prstGeom>
        <a:solidFill>
          <a:schemeClr val="bg1">
            <a:lumMod val="65000"/>
          </a:schemeClr>
        </a:solidFill>
        <a:ln w="12700" cap="flat" cmpd="sng" algn="ctr">
          <a:solidFill>
            <a:schemeClr val="bg1">
              <a:lumMod val="6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1 – Part II</a:t>
          </a:r>
        </a:p>
        <a:p>
          <a:pPr marL="0" lvl="0" indent="0" algn="ctr" defTabSz="488950">
            <a:lnSpc>
              <a:spcPct val="90000"/>
            </a:lnSpc>
            <a:spcBef>
              <a:spcPct val="0"/>
            </a:spcBef>
            <a:spcAft>
              <a:spcPct val="35000"/>
            </a:spcAft>
            <a:buNone/>
          </a:pPr>
          <a:r>
            <a:rPr lang="en-US" sz="1100" kern="1200" dirty="0"/>
            <a:t>Power Packed Day with Power Canvas Apps</a:t>
          </a:r>
          <a:endParaRPr lang="en-AU" sz="1100" kern="1200" dirty="0"/>
        </a:p>
      </dsp:txBody>
      <dsp:txXfrm>
        <a:off x="2304273" y="110958"/>
        <a:ext cx="2016677" cy="806670"/>
      </dsp:txXfrm>
    </dsp:sp>
    <dsp:sp modelId="{CD66AAD5-A74B-4989-8AD5-348B79FA87C7}">
      <dsp:nvSpPr>
        <dsp:cNvPr id="0" name=""/>
        <dsp:cNvSpPr/>
      </dsp:nvSpPr>
      <dsp:spPr>
        <a:xfrm>
          <a:off x="2304273" y="917629"/>
          <a:ext cx="2016677" cy="3657712"/>
        </a:xfrm>
        <a:prstGeom prst="rect">
          <a:avLst/>
        </a:prstGeom>
        <a:no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90000"/>
            </a:lnSpc>
            <a:spcBef>
              <a:spcPct val="0"/>
            </a:spcBef>
            <a:spcAft>
              <a:spcPct val="15000"/>
            </a:spcAft>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Introduction to PowerApps</a:t>
          </a:r>
          <a:endParaRPr lang="en-AU" sz="1100" kern="1200" dirty="0">
            <a:solidFill>
              <a:prstClr val="black">
                <a:hueOff val="0"/>
                <a:satOff val="0"/>
                <a:lumOff val="0"/>
                <a:alphaOff val="0"/>
              </a:prstClr>
            </a:solidFill>
            <a:latin typeface="Calibri" panose="020F0502020204030204"/>
            <a:ea typeface="+mn-ea"/>
            <a:cs typeface="+mn-cs"/>
          </a:endParaRP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Benefits of PowerApps</a:t>
          </a:r>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solidFill>
                <a:prstClr val="black">
                  <a:hueOff val="0"/>
                  <a:satOff val="0"/>
                  <a:lumOff val="0"/>
                  <a:alphaOff val="0"/>
                </a:prstClr>
              </a:solidFill>
              <a:latin typeface="Calibri" panose="020F0502020204030204"/>
              <a:ea typeface="+mn-ea"/>
              <a:cs typeface="+mn-cs"/>
            </a:rPr>
            <a:t>What can I build with PowerApps?</a:t>
          </a:r>
          <a:endParaRPr lang="en-GB" sz="1100" kern="1200" dirty="0">
            <a:solidFill>
              <a:prstClr val="black">
                <a:hueOff val="0"/>
                <a:satOff val="0"/>
                <a:lumOff val="0"/>
                <a:alphaOff val="0"/>
              </a:prstClr>
            </a:solidFill>
            <a:latin typeface="Calibri" panose="020F0502020204030204"/>
            <a:ea typeface="+mn-ea"/>
            <a:cs typeface="+mn-cs"/>
          </a:endParaRP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Types of PowerApps</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Canvas Apps</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Data Sources and Connectors</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Demo</a:t>
          </a:r>
        </a:p>
      </dsp:txBody>
      <dsp:txXfrm>
        <a:off x="2304273" y="917629"/>
        <a:ext cx="2016677" cy="3657712"/>
      </dsp:txXfrm>
    </dsp:sp>
    <dsp:sp modelId="{6D51457A-C3C5-41AF-B616-CDB4705EBFBD}">
      <dsp:nvSpPr>
        <dsp:cNvPr id="0" name=""/>
        <dsp:cNvSpPr/>
      </dsp:nvSpPr>
      <dsp:spPr>
        <a:xfrm>
          <a:off x="4603285" y="110958"/>
          <a:ext cx="2016677" cy="806670"/>
        </a:xfrm>
        <a:prstGeom prst="rect">
          <a:avLst/>
        </a:prstGeom>
        <a:solidFill>
          <a:srgbClr val="7030A0"/>
        </a:solidFill>
        <a:ln w="12700" cap="flat" cmpd="sng" algn="ctr">
          <a:solidFill>
            <a:schemeClr val="bg1">
              <a:lumMod val="6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2– Part I</a:t>
          </a:r>
        </a:p>
        <a:p>
          <a:pPr marL="0" lvl="0" indent="0" algn="ctr" defTabSz="488950">
            <a:lnSpc>
              <a:spcPct val="90000"/>
            </a:lnSpc>
            <a:spcBef>
              <a:spcPct val="0"/>
            </a:spcBef>
            <a:spcAft>
              <a:spcPct val="35000"/>
            </a:spcAft>
            <a:buNone/>
          </a:pPr>
          <a:r>
            <a:rPr lang="en-US" sz="1100" kern="1200" dirty="0"/>
            <a:t>Power Packed Day with Power Model Driven Apps</a:t>
          </a:r>
          <a:endParaRPr lang="en-AU" sz="1100" kern="1200" dirty="0"/>
        </a:p>
      </dsp:txBody>
      <dsp:txXfrm>
        <a:off x="4603285" y="110958"/>
        <a:ext cx="2016677" cy="806670"/>
      </dsp:txXfrm>
    </dsp:sp>
    <dsp:sp modelId="{FE6D297C-C9E0-4A7D-A12A-BA53DEE78AEC}">
      <dsp:nvSpPr>
        <dsp:cNvPr id="0" name=""/>
        <dsp:cNvSpPr/>
      </dsp:nvSpPr>
      <dsp:spPr>
        <a:xfrm>
          <a:off x="4603285" y="917629"/>
          <a:ext cx="2016677" cy="3657712"/>
        </a:xfrm>
        <a:prstGeom prst="rect">
          <a:avLst/>
        </a:prstGeom>
        <a:no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Let’s talk about data</a:t>
          </a:r>
          <a:endParaRPr lang="en-AU"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Types of Data</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Common Data Service</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Model-driven Apps</a:t>
          </a:r>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What type of components can I add?</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Data model design</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Demo</a:t>
          </a:r>
        </a:p>
      </dsp:txBody>
      <dsp:txXfrm>
        <a:off x="4603285" y="917629"/>
        <a:ext cx="2016677" cy="3657712"/>
      </dsp:txXfrm>
    </dsp:sp>
    <dsp:sp modelId="{79AA2380-6C09-4C3E-A320-87D02EF11B92}">
      <dsp:nvSpPr>
        <dsp:cNvPr id="0" name=""/>
        <dsp:cNvSpPr/>
      </dsp:nvSpPr>
      <dsp:spPr>
        <a:xfrm>
          <a:off x="6902297" y="110958"/>
          <a:ext cx="2016677" cy="806670"/>
        </a:xfrm>
        <a:prstGeom prst="rect">
          <a:avLst/>
        </a:prstGeom>
        <a:solidFill>
          <a:srgbClr val="7030A0"/>
        </a:solidFill>
        <a:ln w="12700" cap="flat" cmpd="sng" algn="ctr">
          <a:solidFill>
            <a:schemeClr val="bg1">
              <a:lumMod val="6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2– Part II</a:t>
          </a:r>
        </a:p>
        <a:p>
          <a:pPr marL="0" lvl="0" indent="0" algn="ctr" defTabSz="488950">
            <a:lnSpc>
              <a:spcPct val="90000"/>
            </a:lnSpc>
            <a:spcBef>
              <a:spcPct val="0"/>
            </a:spcBef>
            <a:spcAft>
              <a:spcPct val="35000"/>
            </a:spcAft>
            <a:buNone/>
          </a:pPr>
          <a:r>
            <a:rPr lang="en-US" sz="1100" kern="1200" dirty="0"/>
            <a:t>Power Packed Day with Power Automate</a:t>
          </a:r>
          <a:endParaRPr lang="en-AU" sz="1100" kern="1200" dirty="0"/>
        </a:p>
      </dsp:txBody>
      <dsp:txXfrm>
        <a:off x="6902297" y="110958"/>
        <a:ext cx="2016677" cy="806670"/>
      </dsp:txXfrm>
    </dsp:sp>
    <dsp:sp modelId="{569DA3D3-C2E5-4089-A6F0-CF7A0DE5293E}">
      <dsp:nvSpPr>
        <dsp:cNvPr id="0" name=""/>
        <dsp:cNvSpPr/>
      </dsp:nvSpPr>
      <dsp:spPr>
        <a:xfrm>
          <a:off x="6902297" y="917629"/>
          <a:ext cx="2016677" cy="3657712"/>
        </a:xfrm>
        <a:prstGeom prst="rect">
          <a:avLst/>
        </a:prstGeom>
        <a:no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Introduction</a:t>
          </a:r>
          <a:endParaRPr lang="en-AU"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Types of flow</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Data types and expression</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Working with Arrays</a:t>
          </a:r>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Control flow and action settings</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Demo</a:t>
          </a:r>
        </a:p>
      </dsp:txBody>
      <dsp:txXfrm>
        <a:off x="6902297" y="917629"/>
        <a:ext cx="2016677" cy="3657712"/>
      </dsp:txXfrm>
    </dsp:sp>
    <dsp:sp modelId="{19CDF2AB-3B0B-41CB-AD00-E99839314F1A}">
      <dsp:nvSpPr>
        <dsp:cNvPr id="0" name=""/>
        <dsp:cNvSpPr/>
      </dsp:nvSpPr>
      <dsp:spPr>
        <a:xfrm>
          <a:off x="9201309" y="110958"/>
          <a:ext cx="2016677" cy="806670"/>
        </a:xfrm>
        <a:prstGeom prst="rect">
          <a:avLst/>
        </a:prstGeom>
        <a:solidFill>
          <a:schemeClr val="bg1">
            <a:lumMod val="65000"/>
          </a:schemeClr>
        </a:solidFill>
        <a:ln w="12700" cap="flat" cmpd="sng" algn="ctr">
          <a:solidFill>
            <a:schemeClr val="bg1">
              <a:lumMod val="6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3– Part I</a:t>
          </a:r>
        </a:p>
        <a:p>
          <a:pPr marL="0" lvl="0" indent="0" algn="ctr" defTabSz="488950">
            <a:lnSpc>
              <a:spcPct val="90000"/>
            </a:lnSpc>
            <a:spcBef>
              <a:spcPct val="0"/>
            </a:spcBef>
            <a:spcAft>
              <a:spcPct val="35000"/>
            </a:spcAft>
            <a:buNone/>
          </a:pPr>
          <a:r>
            <a:rPr lang="en-US" sz="1100" kern="1200" dirty="0"/>
            <a:t>Power Packed Day with Power Agents</a:t>
          </a:r>
          <a:endParaRPr lang="en-AU" sz="1100" kern="1200" dirty="0"/>
        </a:p>
      </dsp:txBody>
      <dsp:txXfrm>
        <a:off x="9201309" y="110958"/>
        <a:ext cx="2016677" cy="806670"/>
      </dsp:txXfrm>
    </dsp:sp>
    <dsp:sp modelId="{6BCC47BA-0C21-4EC9-8F7B-D9BCA5C8EC21}">
      <dsp:nvSpPr>
        <dsp:cNvPr id="0" name=""/>
        <dsp:cNvSpPr/>
      </dsp:nvSpPr>
      <dsp:spPr>
        <a:xfrm>
          <a:off x="9201309" y="917629"/>
          <a:ext cx="2016677" cy="3657712"/>
        </a:xfrm>
        <a:prstGeom prst="rect">
          <a:avLst/>
        </a:prstGeom>
        <a:no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Introduction</a:t>
          </a:r>
          <a:endParaRPr lang="en-AU"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A Robust Virtual Agent Platform</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Converse everywhere</a:t>
          </a:r>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Easily make your bots better</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Create personalized customer experiences</a:t>
          </a:r>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Transfer to a human agent</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Built on Power Platform &amp; Azure Bot Service</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Extend your bot capabilities with Azure Bot Service</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Demo</a:t>
          </a:r>
        </a:p>
      </dsp:txBody>
      <dsp:txXfrm>
        <a:off x="9201309" y="917629"/>
        <a:ext cx="2016677" cy="365771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BF50E0-4517-471F-B18E-2795B1F5C0A8}">
      <dsp:nvSpPr>
        <dsp:cNvPr id="0" name=""/>
        <dsp:cNvSpPr/>
      </dsp:nvSpPr>
      <dsp:spPr>
        <a:xfrm>
          <a:off x="5260" y="333989"/>
          <a:ext cx="2016677" cy="806670"/>
        </a:xfrm>
        <a:prstGeom prst="rect">
          <a:avLst/>
        </a:prstGeom>
        <a:solidFill>
          <a:schemeClr val="bg1">
            <a:lumMod val="65000"/>
          </a:schemeClr>
        </a:solidFill>
        <a:ln w="12700" cap="flat" cmpd="sng" algn="ctr">
          <a:solidFill>
            <a:schemeClr val="bg1">
              <a:lumMod val="6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3 – Part II</a:t>
          </a:r>
        </a:p>
        <a:p>
          <a:pPr marL="0" lvl="0" indent="0" algn="ctr" defTabSz="488950">
            <a:lnSpc>
              <a:spcPct val="90000"/>
            </a:lnSpc>
            <a:spcBef>
              <a:spcPct val="0"/>
            </a:spcBef>
            <a:spcAft>
              <a:spcPct val="35000"/>
            </a:spcAft>
            <a:buNone/>
          </a:pPr>
          <a:r>
            <a:rPr lang="en-US" sz="1100" kern="1200" dirty="0"/>
            <a:t>Power Packed Day with Power BI</a:t>
          </a:r>
          <a:endParaRPr lang="en-AU" sz="1100" kern="1200" dirty="0"/>
        </a:p>
      </dsp:txBody>
      <dsp:txXfrm>
        <a:off x="5260" y="333989"/>
        <a:ext cx="2016677" cy="806670"/>
      </dsp:txXfrm>
    </dsp:sp>
    <dsp:sp modelId="{F9540AD5-4F34-4720-A853-23023519F2F5}">
      <dsp:nvSpPr>
        <dsp:cNvPr id="0" name=""/>
        <dsp:cNvSpPr/>
      </dsp:nvSpPr>
      <dsp:spPr>
        <a:xfrm>
          <a:off x="5260" y="1140660"/>
          <a:ext cx="2016677" cy="3211649"/>
        </a:xfrm>
        <a:prstGeom prst="rect">
          <a:avLst/>
        </a:prstGeom>
        <a:no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Introduction</a:t>
          </a:r>
          <a:endParaRPr lang="en-AU"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The 5x5 Principle</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Customer momentum: Power BI</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Power BI Desktop</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Data sources</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Power Query</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Dataflow</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Paginated Reporting</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Power BI Admin Portal </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Demo</a:t>
          </a:r>
        </a:p>
      </dsp:txBody>
      <dsp:txXfrm>
        <a:off x="5260" y="1140660"/>
        <a:ext cx="2016677" cy="3211649"/>
      </dsp:txXfrm>
    </dsp:sp>
    <dsp:sp modelId="{A15940E0-E524-4386-893B-E5C857ACD0DE}">
      <dsp:nvSpPr>
        <dsp:cNvPr id="0" name=""/>
        <dsp:cNvSpPr/>
      </dsp:nvSpPr>
      <dsp:spPr>
        <a:xfrm>
          <a:off x="2304273" y="333989"/>
          <a:ext cx="2016677" cy="806670"/>
        </a:xfrm>
        <a:prstGeom prst="rect">
          <a:avLst/>
        </a:prstGeom>
        <a:solidFill>
          <a:schemeClr val="bg1">
            <a:lumMod val="65000"/>
          </a:schemeClr>
        </a:solidFill>
        <a:ln w="12700" cap="flat" cmpd="sng" algn="ctr">
          <a:solidFill>
            <a:schemeClr val="bg1">
              <a:lumMod val="6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4 – Part I</a:t>
          </a:r>
        </a:p>
        <a:p>
          <a:pPr marL="0" lvl="0" indent="0" algn="ctr" defTabSz="488950">
            <a:lnSpc>
              <a:spcPct val="90000"/>
            </a:lnSpc>
            <a:spcBef>
              <a:spcPct val="0"/>
            </a:spcBef>
            <a:spcAft>
              <a:spcPct val="35000"/>
            </a:spcAft>
            <a:buNone/>
          </a:pPr>
          <a:r>
            <a:rPr lang="en-US" sz="1100" kern="1200" dirty="0"/>
            <a:t>Power up your Apps with AI Builder</a:t>
          </a:r>
          <a:endParaRPr lang="en-AU" sz="1100" kern="1200" dirty="0"/>
        </a:p>
      </dsp:txBody>
      <dsp:txXfrm>
        <a:off x="2304273" y="333989"/>
        <a:ext cx="2016677" cy="806670"/>
      </dsp:txXfrm>
    </dsp:sp>
    <dsp:sp modelId="{CD66AAD5-A74B-4989-8AD5-348B79FA87C7}">
      <dsp:nvSpPr>
        <dsp:cNvPr id="0" name=""/>
        <dsp:cNvSpPr/>
      </dsp:nvSpPr>
      <dsp:spPr>
        <a:xfrm>
          <a:off x="2304273" y="1140660"/>
          <a:ext cx="2016677" cy="3211649"/>
        </a:xfrm>
        <a:prstGeom prst="rect">
          <a:avLst/>
        </a:prstGeom>
        <a:no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Introduction</a:t>
          </a:r>
          <a:endParaRPr lang="en-AU"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AI for every app. And everyone</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Setup Environment</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Types of AI Model</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Prediction</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Form processing</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Object detection</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Text classification</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Demo</a:t>
          </a:r>
        </a:p>
      </dsp:txBody>
      <dsp:txXfrm>
        <a:off x="2304273" y="1140660"/>
        <a:ext cx="2016677" cy="3211649"/>
      </dsp:txXfrm>
    </dsp:sp>
    <dsp:sp modelId="{6D51457A-C3C5-41AF-B616-CDB4705EBFBD}">
      <dsp:nvSpPr>
        <dsp:cNvPr id="0" name=""/>
        <dsp:cNvSpPr/>
      </dsp:nvSpPr>
      <dsp:spPr>
        <a:xfrm>
          <a:off x="4603285" y="333989"/>
          <a:ext cx="2016677" cy="806670"/>
        </a:xfrm>
        <a:prstGeom prst="rect">
          <a:avLst/>
        </a:prstGeom>
        <a:solidFill>
          <a:schemeClr val="bg1">
            <a:lumMod val="65000"/>
          </a:schemeClr>
        </a:solidFill>
        <a:ln w="12700" cap="flat" cmpd="sng" algn="ctr">
          <a:solidFill>
            <a:schemeClr val="bg1">
              <a:lumMod val="6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4 – Part II</a:t>
          </a:r>
        </a:p>
        <a:p>
          <a:pPr marL="0" lvl="0" indent="0" algn="ctr" defTabSz="488950">
            <a:lnSpc>
              <a:spcPct val="90000"/>
            </a:lnSpc>
            <a:spcBef>
              <a:spcPct val="0"/>
            </a:spcBef>
            <a:spcAft>
              <a:spcPct val="35000"/>
            </a:spcAft>
            <a:buNone/>
          </a:pPr>
          <a:r>
            <a:rPr lang="en-US" sz="1100" kern="1200" dirty="0"/>
            <a:t>Power Platform Administration, Security &amp; Integration Connectors</a:t>
          </a:r>
          <a:endParaRPr lang="en-AU" sz="1100" kern="1200" dirty="0"/>
        </a:p>
      </dsp:txBody>
      <dsp:txXfrm>
        <a:off x="4603285" y="333989"/>
        <a:ext cx="2016677" cy="806670"/>
      </dsp:txXfrm>
    </dsp:sp>
    <dsp:sp modelId="{FE6D297C-C9E0-4A7D-A12A-BA53DEE78AEC}">
      <dsp:nvSpPr>
        <dsp:cNvPr id="0" name=""/>
        <dsp:cNvSpPr/>
      </dsp:nvSpPr>
      <dsp:spPr>
        <a:xfrm>
          <a:off x="4603285" y="1140660"/>
          <a:ext cx="2016677" cy="3211649"/>
        </a:xfrm>
        <a:prstGeom prst="rect">
          <a:avLst/>
        </a:prstGeom>
        <a:no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a:t>Introduction</a:t>
          </a:r>
          <a:endParaRPr lang="en-AU"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Secure your tenant</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Monitor your tenant’s activity</a:t>
          </a:r>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Alert &amp; act on that activity</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Connectors</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SharePoint Integration</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Demo</a:t>
          </a:r>
        </a:p>
      </dsp:txBody>
      <dsp:txXfrm>
        <a:off x="4603285" y="1140660"/>
        <a:ext cx="2016677" cy="3211649"/>
      </dsp:txXfrm>
    </dsp:sp>
    <dsp:sp modelId="{79AA2380-6C09-4C3E-A320-87D02EF11B92}">
      <dsp:nvSpPr>
        <dsp:cNvPr id="0" name=""/>
        <dsp:cNvSpPr/>
      </dsp:nvSpPr>
      <dsp:spPr>
        <a:xfrm>
          <a:off x="6902297" y="333989"/>
          <a:ext cx="2016677" cy="806670"/>
        </a:xfrm>
        <a:prstGeom prst="rect">
          <a:avLst/>
        </a:prstGeom>
        <a:solidFill>
          <a:schemeClr val="bg1">
            <a:lumMod val="65000"/>
          </a:schemeClr>
        </a:solidFill>
        <a:ln w="12700" cap="flat" cmpd="sng" algn="ctr">
          <a:solidFill>
            <a:schemeClr val="bg1">
              <a:lumMod val="6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5 – Part I</a:t>
          </a:r>
        </a:p>
        <a:p>
          <a:pPr marL="0" lvl="0" indent="0" algn="ctr" defTabSz="488950">
            <a:lnSpc>
              <a:spcPct val="90000"/>
            </a:lnSpc>
            <a:spcBef>
              <a:spcPct val="0"/>
            </a:spcBef>
            <a:spcAft>
              <a:spcPct val="35000"/>
            </a:spcAft>
            <a:buNone/>
          </a:pPr>
          <a:r>
            <a:rPr lang="en-US" sz="1100" kern="1200" dirty="0"/>
            <a:t>Power Platform integration with SharePoint</a:t>
          </a:r>
          <a:endParaRPr lang="en-AU" sz="1100" kern="1200" dirty="0"/>
        </a:p>
      </dsp:txBody>
      <dsp:txXfrm>
        <a:off x="6902297" y="333989"/>
        <a:ext cx="2016677" cy="806670"/>
      </dsp:txXfrm>
    </dsp:sp>
    <dsp:sp modelId="{569DA3D3-C2E5-4089-A6F0-CF7A0DE5293E}">
      <dsp:nvSpPr>
        <dsp:cNvPr id="0" name=""/>
        <dsp:cNvSpPr/>
      </dsp:nvSpPr>
      <dsp:spPr>
        <a:xfrm>
          <a:off x="6902297" y="1140660"/>
          <a:ext cx="2016677" cy="3211649"/>
        </a:xfrm>
        <a:prstGeom prst="rect">
          <a:avLst/>
        </a:prstGeom>
        <a:no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Introduction</a:t>
          </a:r>
          <a:endParaRPr lang="en-AU"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Modify SharePoint list forms with Power Apps</a:t>
          </a:r>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Build Approvals in SharePoint with Power Automate</a:t>
          </a:r>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Use case: Manage Project Lifecycle</a:t>
          </a:r>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Demo</a:t>
          </a:r>
        </a:p>
        <a:p>
          <a:pPr marL="57150" lvl="1" indent="-57150" algn="l" defTabSz="488950">
            <a:lnSpc>
              <a:spcPct val="150000"/>
            </a:lnSpc>
            <a:spcBef>
              <a:spcPct val="0"/>
            </a:spcBef>
            <a:spcAft>
              <a:spcPct val="15000"/>
            </a:spcAft>
            <a:buFont typeface="Wingdings" panose="05000000000000000000" pitchFamily="2" charset="2"/>
            <a:buChar char="ü"/>
          </a:pPr>
          <a:endParaRPr lang="en-US" sz="1100" kern="1200" dirty="0"/>
        </a:p>
        <a:p>
          <a:pPr marL="57150" lvl="1" indent="-57150" algn="l" defTabSz="488950">
            <a:lnSpc>
              <a:spcPct val="90000"/>
            </a:lnSpc>
            <a:spcBef>
              <a:spcPct val="0"/>
            </a:spcBef>
            <a:spcAft>
              <a:spcPct val="15000"/>
            </a:spcAft>
            <a:buChar char="•"/>
          </a:pPr>
          <a:endParaRPr lang="en-GB" sz="1100" kern="1200" dirty="0"/>
        </a:p>
      </dsp:txBody>
      <dsp:txXfrm>
        <a:off x="6902297" y="1140660"/>
        <a:ext cx="2016677" cy="3211649"/>
      </dsp:txXfrm>
    </dsp:sp>
    <dsp:sp modelId="{19CDF2AB-3B0B-41CB-AD00-E99839314F1A}">
      <dsp:nvSpPr>
        <dsp:cNvPr id="0" name=""/>
        <dsp:cNvSpPr/>
      </dsp:nvSpPr>
      <dsp:spPr>
        <a:xfrm>
          <a:off x="9201309" y="333989"/>
          <a:ext cx="2016677" cy="806670"/>
        </a:xfrm>
        <a:prstGeom prst="rect">
          <a:avLst/>
        </a:prstGeom>
        <a:solidFill>
          <a:schemeClr val="bg1">
            <a:lumMod val="65000"/>
          </a:schemeClr>
        </a:solidFill>
        <a:ln w="12700" cap="flat" cmpd="sng" algn="ctr">
          <a:solidFill>
            <a:schemeClr val="bg1">
              <a:lumMod val="6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5 – Part II</a:t>
          </a:r>
        </a:p>
        <a:p>
          <a:pPr marL="0" lvl="0" indent="0" algn="ctr" defTabSz="488950">
            <a:lnSpc>
              <a:spcPct val="90000"/>
            </a:lnSpc>
            <a:spcBef>
              <a:spcPct val="0"/>
            </a:spcBef>
            <a:spcAft>
              <a:spcPct val="35000"/>
            </a:spcAft>
            <a:buNone/>
          </a:pPr>
          <a:r>
            <a:rPr lang="en-US" sz="1100" kern="1200" dirty="0"/>
            <a:t>Power Platform integration with MS Teams</a:t>
          </a:r>
          <a:endParaRPr lang="en-AU" sz="1100" kern="1200" dirty="0"/>
        </a:p>
      </dsp:txBody>
      <dsp:txXfrm>
        <a:off x="9201309" y="333989"/>
        <a:ext cx="2016677" cy="806670"/>
      </dsp:txXfrm>
    </dsp:sp>
    <dsp:sp modelId="{6BCC47BA-0C21-4EC9-8F7B-D9BCA5C8EC21}">
      <dsp:nvSpPr>
        <dsp:cNvPr id="0" name=""/>
        <dsp:cNvSpPr/>
      </dsp:nvSpPr>
      <dsp:spPr>
        <a:xfrm>
          <a:off x="9201309" y="1140660"/>
          <a:ext cx="2016677" cy="3211649"/>
        </a:xfrm>
        <a:prstGeom prst="rect">
          <a:avLst/>
        </a:prstGeom>
        <a:no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Introducing </a:t>
          </a:r>
          <a:r>
            <a:rPr lang="en-US" sz="1100" kern="1200" dirty="0" err="1"/>
            <a:t>Dataverse</a:t>
          </a:r>
          <a:r>
            <a:rPr lang="en-US" sz="1100" kern="1200" dirty="0"/>
            <a:t> for Teams</a:t>
          </a:r>
          <a:endParaRPr lang="en-AU"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Make Power Apps a MS Teams App</a:t>
          </a:r>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Integrate Power Automate with MS Teams</a:t>
          </a:r>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Integrate Power Virtual Agents with MS Teams</a:t>
          </a:r>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Use case: Leave Management Application</a:t>
          </a:r>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Demo</a:t>
          </a:r>
        </a:p>
      </dsp:txBody>
      <dsp:txXfrm>
        <a:off x="9201309" y="1140660"/>
        <a:ext cx="2016677" cy="3211649"/>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84B9A8-9E3C-46D7-873F-22C7B6C2393B}" type="datetimeFigureOut">
              <a:rPr lang="en-GB" smtClean="0"/>
              <a:t>22/07/2021</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2663D9C-1D7D-4FC0-B2CB-7774326D51DC}" type="slidenum">
              <a:rPr lang="en-GB" smtClean="0"/>
              <a:t>‹#›</a:t>
            </a:fld>
            <a:endParaRPr lang="en-GB"/>
          </a:p>
        </p:txBody>
      </p:sp>
    </p:spTree>
    <p:extLst>
      <p:ext uri="{BB962C8B-B14F-4D97-AF65-F5344CB8AC3E}">
        <p14:creationId xmlns:p14="http://schemas.microsoft.com/office/powerpoint/2010/main" val="1317527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Hi</a:t>
            </a:r>
            <a:r>
              <a:rPr lang="en-US" sz="1200" kern="1200" dirty="0">
                <a:solidFill>
                  <a:schemeClr val="tx1"/>
                </a:solidFill>
                <a:latin typeface="+mn-lt"/>
                <a:ea typeface="+mn-ea"/>
                <a:cs typeface="+mn-cs"/>
              </a:rPr>
              <a:t>, Welcome to Microsoft Power Platform + Dynamics 365 Bootcamp.</a:t>
            </a:r>
          </a:p>
          <a:p>
            <a:endParaRPr lang="en-GB" dirty="0"/>
          </a:p>
        </p:txBody>
      </p:sp>
      <p:sp>
        <p:nvSpPr>
          <p:cNvPr id="4" name="Slide Number Placeholder 3"/>
          <p:cNvSpPr>
            <a:spLocks noGrp="1"/>
          </p:cNvSpPr>
          <p:nvPr>
            <p:ph type="sldNum" sz="quarter" idx="5"/>
          </p:nvPr>
        </p:nvSpPr>
        <p:spPr/>
        <p:txBody>
          <a:bodyPr/>
          <a:lstStyle/>
          <a:p>
            <a:fld id="{B634A407-23FD-4204-83F7-7C93442C7350}" type="slidenum">
              <a:rPr lang="en-GB" smtClean="0"/>
              <a:t>1</a:t>
            </a:fld>
            <a:endParaRPr lang="en-GB"/>
          </a:p>
        </p:txBody>
      </p:sp>
    </p:spTree>
    <p:extLst>
      <p:ext uri="{BB962C8B-B14F-4D97-AF65-F5344CB8AC3E}">
        <p14:creationId xmlns:p14="http://schemas.microsoft.com/office/powerpoint/2010/main" val="31894433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34A407-23FD-4204-83F7-7C93442C7350}"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67981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34A407-23FD-4204-83F7-7C93442C7350}"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425753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634A407-23FD-4204-83F7-7C93442C7350}" type="slidenum">
              <a:rPr lang="en-GB" smtClean="0"/>
              <a:t>4</a:t>
            </a:fld>
            <a:endParaRPr lang="en-GB"/>
          </a:p>
        </p:txBody>
      </p:sp>
    </p:spTree>
    <p:extLst>
      <p:ext uri="{BB962C8B-B14F-4D97-AF65-F5344CB8AC3E}">
        <p14:creationId xmlns:p14="http://schemas.microsoft.com/office/powerpoint/2010/main" val="23328473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C27843-218F-4FCD-A8AB-4A6D090F80C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358169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D523ACA-F8B5-4D03-B594-D86FCD31A19F}" type="slidenum">
              <a:rPr lang="en-US" smtClean="0"/>
              <a:t>6</a:t>
            </a:fld>
            <a:endParaRPr lang="en-US"/>
          </a:p>
        </p:txBody>
      </p:sp>
    </p:spTree>
    <p:extLst>
      <p:ext uri="{BB962C8B-B14F-4D97-AF65-F5344CB8AC3E}">
        <p14:creationId xmlns:p14="http://schemas.microsoft.com/office/powerpoint/2010/main" val="42839691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D523ACA-F8B5-4D03-B594-D86FCD31A19F}" type="slidenum">
              <a:rPr lang="en-US" smtClean="0"/>
              <a:t>10</a:t>
            </a:fld>
            <a:endParaRPr lang="en-US"/>
          </a:p>
        </p:txBody>
      </p:sp>
    </p:spTree>
    <p:extLst>
      <p:ext uri="{BB962C8B-B14F-4D97-AF65-F5344CB8AC3E}">
        <p14:creationId xmlns:p14="http://schemas.microsoft.com/office/powerpoint/2010/main" val="20278978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D523ACA-F8B5-4D03-B594-D86FCD31A19F}" type="slidenum">
              <a:rPr lang="en-US" smtClean="0"/>
              <a:t>13</a:t>
            </a:fld>
            <a:endParaRPr lang="en-US"/>
          </a:p>
        </p:txBody>
      </p:sp>
    </p:spTree>
    <p:extLst>
      <p:ext uri="{BB962C8B-B14F-4D97-AF65-F5344CB8AC3E}">
        <p14:creationId xmlns:p14="http://schemas.microsoft.com/office/powerpoint/2010/main" val="14842730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D523ACA-F8B5-4D03-B594-D86FCD31A19F}" type="slidenum">
              <a:rPr lang="en-US" smtClean="0"/>
              <a:t>16</a:t>
            </a:fld>
            <a:endParaRPr lang="en-US"/>
          </a:p>
        </p:txBody>
      </p:sp>
    </p:spTree>
    <p:extLst>
      <p:ext uri="{BB962C8B-B14F-4D97-AF65-F5344CB8AC3E}">
        <p14:creationId xmlns:p14="http://schemas.microsoft.com/office/powerpoint/2010/main" val="27454811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emf"/><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0.emf"/><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4.jpg"/><Relationship Id="rId1" Type="http://schemas.openxmlformats.org/officeDocument/2006/relationships/slideMaster" Target="../slideMasters/slideMaster3.xml"/><Relationship Id="rId4" Type="http://schemas.openxmlformats.org/officeDocument/2006/relationships/image" Target="../media/image26.jp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3.jpeg"/><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9.png"/><Relationship Id="rId1" Type="http://schemas.openxmlformats.org/officeDocument/2006/relationships/slideMaster" Target="../slideMasters/slideMaster5.xml"/><Relationship Id="rId5" Type="http://schemas.openxmlformats.org/officeDocument/2006/relationships/image" Target="../media/image31.png"/><Relationship Id="rId4" Type="http://schemas.openxmlformats.org/officeDocument/2006/relationships/image" Target="../media/image30.png"/></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emf"/><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1964E-3622-475E-9AF9-097B9BD5CC7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31D1D30E-6618-4047-A193-C2B42D64E7E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6A183512-8F1B-4E50-B31E-67D1363C6044}"/>
              </a:ext>
            </a:extLst>
          </p:cNvPr>
          <p:cNvSpPr>
            <a:spLocks noGrp="1"/>
          </p:cNvSpPr>
          <p:nvPr>
            <p:ph type="dt" sz="half" idx="10"/>
          </p:nvPr>
        </p:nvSpPr>
        <p:spPr/>
        <p:txBody>
          <a:bodyPr/>
          <a:lstStyle/>
          <a:p>
            <a:fld id="{894C087B-338C-4182-AF63-7FDC88A654E5}" type="datetimeFigureOut">
              <a:rPr lang="en-GB" smtClean="0"/>
              <a:t>22/07/2021</a:t>
            </a:fld>
            <a:endParaRPr lang="en-GB"/>
          </a:p>
        </p:txBody>
      </p:sp>
      <p:sp>
        <p:nvSpPr>
          <p:cNvPr id="5" name="Footer Placeholder 4">
            <a:extLst>
              <a:ext uri="{FF2B5EF4-FFF2-40B4-BE49-F238E27FC236}">
                <a16:creationId xmlns:a16="http://schemas.microsoft.com/office/drawing/2014/main" id="{1FB14ADB-A02E-48E3-B2C8-F90897D0B7C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386B78C-4069-467E-A997-0A5B7EBCE5F1}"/>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7958479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1B4C34-6597-4EC3-8379-8E1F073DCA89}"/>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D2453C81-8392-44AA-AA36-8F8DD5045ED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E8AE5775-C760-4B05-B4FE-070615C67B5D}"/>
              </a:ext>
            </a:extLst>
          </p:cNvPr>
          <p:cNvSpPr>
            <a:spLocks noGrp="1"/>
          </p:cNvSpPr>
          <p:nvPr>
            <p:ph type="dt" sz="half" idx="10"/>
          </p:nvPr>
        </p:nvSpPr>
        <p:spPr/>
        <p:txBody>
          <a:bodyPr/>
          <a:lstStyle/>
          <a:p>
            <a:fld id="{894C087B-338C-4182-AF63-7FDC88A654E5}" type="datetimeFigureOut">
              <a:rPr lang="en-GB" smtClean="0"/>
              <a:t>22/07/2021</a:t>
            </a:fld>
            <a:endParaRPr lang="en-GB"/>
          </a:p>
        </p:txBody>
      </p:sp>
      <p:sp>
        <p:nvSpPr>
          <p:cNvPr id="5" name="Footer Placeholder 4">
            <a:extLst>
              <a:ext uri="{FF2B5EF4-FFF2-40B4-BE49-F238E27FC236}">
                <a16:creationId xmlns:a16="http://schemas.microsoft.com/office/drawing/2014/main" id="{45A8A82F-9379-402D-A292-8C388755332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B7B5A30-DE1C-4C17-AF88-1F5492512420}"/>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2807696697"/>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5503147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428057189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gradFill>
                  <a:gsLst>
                    <a:gs pos="1250">
                      <a:schemeClr val="tx1"/>
                    </a:gs>
                    <a:gs pos="100000">
                      <a:schemeClr val="tx1"/>
                    </a:gs>
                  </a:gsLst>
                  <a:lin ang="5400000" scaled="0"/>
                </a:gradFill>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08577597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5788"/>
            <a:ext cx="4158362" cy="2538411"/>
          </a:xfrm>
        </p:spPr>
        <p:txBody>
          <a:bodyPr anchor="b"/>
          <a:lstStyle>
            <a:lvl1pPr>
              <a:defRPr>
                <a:gradFill>
                  <a:gsLst>
                    <a:gs pos="1250">
                      <a:schemeClr val="tx1"/>
                    </a:gs>
                    <a:gs pos="100000">
                      <a:schemeClr val="tx1"/>
                    </a:gs>
                  </a:gsLst>
                  <a:lin ang="5400000" scaled="0"/>
                </a:gradFill>
              </a:defRPr>
            </a:lvl1pPr>
          </a:lstStyle>
          <a:p>
            <a:r>
              <a:rPr lang="en-US"/>
              <a:t>Title square photo layout </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8CE15EBF-5737-483E-9D18-6313289480DF}"/>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21530323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50"/>
          </a:xfrm>
        </p:spPr>
        <p:txBody>
          <a:bodyPr anchor="ct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D1E7E43-E034-4449-B6D2-04DAB4D86A0A}"/>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52583519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gradFill>
                  <a:gsLst>
                    <a:gs pos="1250">
                      <a:schemeClr val="tx1"/>
                    </a:gs>
                    <a:gs pos="100000">
                      <a:schemeClr val="tx1"/>
                    </a:gs>
                  </a:gsLst>
                  <a:lin ang="5400000" scaled="0"/>
                </a:gradFill>
              </a:defRPr>
            </a:lvl1pPr>
          </a:lstStyle>
          <a:p>
            <a:r>
              <a:rPr lang="en-US"/>
              <a:t>Square photo layout with smaller text</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71BB0AFE-5DC7-4E94-A131-9873A161B428}"/>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22903335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2776"/>
            <a:ext cx="11018520" cy="1120702"/>
          </a:xfrm>
        </p:spPr>
        <p:txBody>
          <a:bodyPr anchor="ct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BE6435F1-D7F1-4077-924D-A31A71362D74}"/>
              </a:ext>
            </a:extLst>
          </p:cNvPr>
          <p:cNvSpPr>
            <a:spLocks noGrp="1"/>
          </p:cNvSpPr>
          <p:nvPr>
            <p:ph type="pic" sz="quarter" idx="11" hasCustomPrompt="1"/>
          </p:nvPr>
        </p:nvSpPr>
        <p:spPr bwMode="gray">
          <a:xfrm>
            <a:off x="0" y="0"/>
            <a:ext cx="12192000" cy="4572000"/>
          </a:xfrm>
          <a:blipFill>
            <a:blip r:embed="rId2" cstate="email">
              <a:extLst>
                <a:ext uri="{28A0092B-C50C-407E-A947-70E740481C1C}">
                  <a14:useLocalDpi xmlns:a14="http://schemas.microsoft.com/office/drawing/2010/main"/>
                </a:ext>
              </a:extLst>
            </a:blip>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064929406"/>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094"/>
            <a:ext cx="11018520" cy="1116384"/>
          </a:xfrm>
        </p:spPr>
        <p:txBody>
          <a:bodyPr anchor="ct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8B7CDBB8-C08E-4346-B958-2AAC5C81AAC5}"/>
              </a:ext>
            </a:extLst>
          </p:cNvPr>
          <p:cNvSpPr>
            <a:spLocks noGrp="1"/>
          </p:cNvSpPr>
          <p:nvPr>
            <p:ph type="pic" sz="quarter" idx="11" hasCustomPrompt="1"/>
          </p:nvPr>
        </p:nvSpPr>
        <p:spPr bwMode="gray">
          <a:xfrm>
            <a:off x="0" y="2286000"/>
            <a:ext cx="12192000" cy="4572000"/>
          </a:xfrm>
          <a:blipFill>
            <a:blip r:embed="rId2" cstate="email">
              <a:extLst>
                <a:ext uri="{28A0092B-C50C-407E-A947-70E740481C1C}">
                  <a14:useLocalDpi xmlns:a14="http://schemas.microsoft.com/office/drawing/2010/main"/>
                </a:ext>
              </a:extLst>
            </a:blip>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133919646"/>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lvl1pPr>
              <a:defRPr>
                <a:gradFill>
                  <a:gsLst>
                    <a:gs pos="26923">
                      <a:schemeClr val="tx1"/>
                    </a:gs>
                    <a:gs pos="65000">
                      <a:schemeClr val="tx1"/>
                    </a:gs>
                  </a:gsLst>
                  <a:lin ang="5400000" scaled="0"/>
                </a:gradFill>
              </a:defRPr>
            </a:lvl1pPr>
          </a:lstStyle>
          <a:p>
            <a:r>
              <a:rPr lang="en-US"/>
              <a:t>Click to edit Master title style</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F6645F76-33FA-4C4C-B179-E7B460149744}"/>
              </a:ext>
            </a:extLst>
          </p:cNvPr>
          <p:cNvSpPr>
            <a:spLocks noGrp="1"/>
          </p:cNvSpPr>
          <p:nvPr>
            <p:ph type="pic" sz="quarter" idx="13" hasCustomPrompt="1"/>
          </p:nvPr>
        </p:nvSpPr>
        <p:spPr bwMode="gray">
          <a:xfrm>
            <a:off x="582612" y="2025650"/>
            <a:ext cx="5367528" cy="3474720"/>
          </a:xfrm>
          <a:blipFill>
            <a:blip r:embed="rId2" cstate="email">
              <a:extLst>
                <a:ext uri="{28A0092B-C50C-407E-A947-70E740481C1C}">
                  <a14:useLocalDpi xmlns:a14="http://schemas.microsoft.com/office/drawing/2010/main"/>
                </a:ext>
              </a:extLst>
            </a:blip>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E0A14B4D-FCF1-42C4-A20D-2D2DF33EE048}"/>
              </a:ext>
            </a:extLst>
          </p:cNvPr>
          <p:cNvSpPr>
            <a:spLocks noGrp="1"/>
          </p:cNvSpPr>
          <p:nvPr>
            <p:ph type="pic" sz="quarter" idx="19" hasCustomPrompt="1"/>
          </p:nvPr>
        </p:nvSpPr>
        <p:spPr bwMode="gray">
          <a:xfrm>
            <a:off x="6241860" y="2025650"/>
            <a:ext cx="5367528" cy="3474720"/>
          </a:xfrm>
          <a:blipFill>
            <a:blip r:embed="rId2" cstate="email">
              <a:extLst>
                <a:ext uri="{28A0092B-C50C-407E-A947-70E740481C1C}">
                  <a14:useLocalDpi xmlns:a14="http://schemas.microsoft.com/office/drawing/2010/main"/>
                </a:ext>
              </a:extLst>
            </a:blip>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67271521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lvl1pPr>
              <a:defRPr>
                <a:gradFill>
                  <a:gsLst>
                    <a:gs pos="36538">
                      <a:schemeClr val="tx1"/>
                    </a:gs>
                    <a:gs pos="61000">
                      <a:schemeClr val="tx1"/>
                    </a:gs>
                  </a:gsLst>
                  <a:lin ang="5400000" scaled="0"/>
                </a:gradFill>
              </a:defRPr>
            </a:lvl1pPr>
          </a:lstStyle>
          <a:p>
            <a:r>
              <a:rPr lang="en-US"/>
              <a:t>Click to edit Master title style</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D6804FCD-FDB3-4DB4-BDFC-7033A726108D}"/>
              </a:ext>
            </a:extLst>
          </p:cNvPr>
          <p:cNvSpPr>
            <a:spLocks noGrp="1"/>
          </p:cNvSpPr>
          <p:nvPr>
            <p:ph type="pic" sz="quarter" idx="19" hasCustomPrompt="1"/>
          </p:nvPr>
        </p:nvSpPr>
        <p:spPr bwMode="gray">
          <a:xfrm>
            <a:off x="582612" y="2025650"/>
            <a:ext cx="3474720" cy="3474720"/>
          </a:xfrm>
          <a:blipFill>
            <a:blip r:embed="rId2"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D1952726-EE06-4B14-8C08-AF36F8EE46DF}"/>
              </a:ext>
            </a:extLst>
          </p:cNvPr>
          <p:cNvSpPr>
            <a:spLocks noGrp="1"/>
          </p:cNvSpPr>
          <p:nvPr>
            <p:ph type="pic" sz="quarter" idx="20" hasCustomPrompt="1"/>
          </p:nvPr>
        </p:nvSpPr>
        <p:spPr bwMode="gray">
          <a:xfrm>
            <a:off x="4358957" y="2025650"/>
            <a:ext cx="3474720" cy="3474720"/>
          </a:xfrm>
          <a:blipFill>
            <a:blip r:embed="rId2"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3AA9C9EC-EA14-45A3-8B02-CD120ECA7883}"/>
              </a:ext>
            </a:extLst>
          </p:cNvPr>
          <p:cNvSpPr>
            <a:spLocks noGrp="1"/>
          </p:cNvSpPr>
          <p:nvPr>
            <p:ph type="pic" sz="quarter" idx="21" hasCustomPrompt="1"/>
          </p:nvPr>
        </p:nvSpPr>
        <p:spPr bwMode="gray">
          <a:xfrm>
            <a:off x="8134509" y="2025650"/>
            <a:ext cx="3474720" cy="3474720"/>
          </a:xfrm>
          <a:blipFill>
            <a:blip r:embed="rId2"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57332133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332E494-D920-4274-8BF4-D814C9A98C4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A10CB044-16D0-4DCD-90E8-A6778BD998A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D5D65A1-056B-414E-9C71-659C06ED563C}"/>
              </a:ext>
            </a:extLst>
          </p:cNvPr>
          <p:cNvSpPr>
            <a:spLocks noGrp="1"/>
          </p:cNvSpPr>
          <p:nvPr>
            <p:ph type="dt" sz="half" idx="10"/>
          </p:nvPr>
        </p:nvSpPr>
        <p:spPr/>
        <p:txBody>
          <a:bodyPr/>
          <a:lstStyle/>
          <a:p>
            <a:fld id="{894C087B-338C-4182-AF63-7FDC88A654E5}" type="datetimeFigureOut">
              <a:rPr lang="en-GB" smtClean="0"/>
              <a:t>22/07/2021</a:t>
            </a:fld>
            <a:endParaRPr lang="en-GB"/>
          </a:p>
        </p:txBody>
      </p:sp>
      <p:sp>
        <p:nvSpPr>
          <p:cNvPr id="5" name="Footer Placeholder 4">
            <a:extLst>
              <a:ext uri="{FF2B5EF4-FFF2-40B4-BE49-F238E27FC236}">
                <a16:creationId xmlns:a16="http://schemas.microsoft.com/office/drawing/2014/main" id="{DD792643-3B54-4DC2-A0C2-09F2DC2CB65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2020D4D-B658-44E5-80D2-BB5F53E6A906}"/>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2412310566"/>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lvl1pPr>
              <a:defRPr>
                <a:gradFill>
                  <a:gsLst>
                    <a:gs pos="9615">
                      <a:schemeClr val="tx1"/>
                    </a:gs>
                    <a:gs pos="26000">
                      <a:schemeClr val="tx1"/>
                    </a:gs>
                  </a:gsLst>
                  <a:lin ang="5400000" scaled="0"/>
                </a:gradFill>
              </a:defRPr>
            </a:lvl1pPr>
          </a:lstStyle>
          <a:p>
            <a:r>
              <a:rPr lang="en-US"/>
              <a:t>Click to edit Master title style</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C1B74210-448F-47BC-B1F1-B9CBC10BFFB5}"/>
              </a:ext>
            </a:extLst>
          </p:cNvPr>
          <p:cNvSpPr>
            <a:spLocks noGrp="1"/>
          </p:cNvSpPr>
          <p:nvPr>
            <p:ph type="pic" sz="quarter" idx="21" hasCustomPrompt="1"/>
          </p:nvPr>
        </p:nvSpPr>
        <p:spPr bwMode="gray">
          <a:xfrm>
            <a:off x="582612"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8F9C3BDD-2DC3-4D67-8CD3-020399AB7097}"/>
              </a:ext>
            </a:extLst>
          </p:cNvPr>
          <p:cNvSpPr>
            <a:spLocks noGrp="1"/>
          </p:cNvSpPr>
          <p:nvPr>
            <p:ph type="pic" sz="quarter" idx="22" hasCustomPrompt="1"/>
          </p:nvPr>
        </p:nvSpPr>
        <p:spPr bwMode="gray">
          <a:xfrm>
            <a:off x="3413908"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D54FD642-CAC2-4C9A-B794-7EBB3F3C42C5}"/>
              </a:ext>
            </a:extLst>
          </p:cNvPr>
          <p:cNvSpPr>
            <a:spLocks noGrp="1"/>
          </p:cNvSpPr>
          <p:nvPr>
            <p:ph type="pic" sz="quarter" idx="23" hasCustomPrompt="1"/>
          </p:nvPr>
        </p:nvSpPr>
        <p:spPr bwMode="gray">
          <a:xfrm>
            <a:off x="6245204"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1" name="Picture Placeholder" descr="This photo is a 'placeholder' only. Drag or drop your photo here, or click and tap the center to insert a photo.">
            <a:extLst>
              <a:ext uri="{FF2B5EF4-FFF2-40B4-BE49-F238E27FC236}">
                <a16:creationId xmlns:a16="http://schemas.microsoft.com/office/drawing/2014/main" id="{2EB3829F-413F-45B9-813C-F48499623135}"/>
              </a:ext>
            </a:extLst>
          </p:cNvPr>
          <p:cNvSpPr>
            <a:spLocks noGrp="1"/>
          </p:cNvSpPr>
          <p:nvPr>
            <p:ph type="pic" sz="quarter" idx="24" hasCustomPrompt="1"/>
          </p:nvPr>
        </p:nvSpPr>
        <p:spPr bwMode="gray">
          <a:xfrm>
            <a:off x="9073895"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49547332"/>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lvl1pPr>
              <a:defRPr>
                <a:gradFill>
                  <a:gsLst>
                    <a:gs pos="23077">
                      <a:schemeClr val="tx1"/>
                    </a:gs>
                    <a:gs pos="41000">
                      <a:schemeClr val="tx1"/>
                    </a:gs>
                  </a:gsLst>
                  <a:lin ang="5400000" scaled="0"/>
                </a:gradFill>
              </a:defRPr>
            </a:lvl1p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cstate="email">
              <a:extLst>
                <a:ext uri="{28A0092B-C50C-407E-A947-70E740481C1C}">
                  <a14:useLocalDpi xmlns:a14="http://schemas.microsoft.com/office/drawing/2010/main"/>
                </a:ext>
              </a:extLst>
            </a:blip>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1934820004"/>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8"/>
          </a:xfrm>
        </p:spPr>
        <p:txBody>
          <a:bodyPr/>
          <a:lstStyle>
            <a:lvl1pPr>
              <a:defRPr sz="3600">
                <a:gradFill>
                  <a:gsLst>
                    <a:gs pos="15385">
                      <a:schemeClr val="tx1"/>
                    </a:gs>
                    <a:gs pos="36000">
                      <a:schemeClr val="tx1"/>
                    </a:gs>
                  </a:gsLst>
                  <a:lin ang="5400000" scaled="0"/>
                </a:gra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2174005"/>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and text side by side">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a:t>Title</a:t>
            </a:r>
          </a:p>
        </p:txBody>
      </p:sp>
    </p:spTree>
    <p:extLst>
      <p:ext uri="{BB962C8B-B14F-4D97-AF65-F5344CB8AC3E}">
        <p14:creationId xmlns:p14="http://schemas.microsoft.com/office/powerpoint/2010/main" val="121652281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 and text side by side 3">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Tree>
    <p:extLst>
      <p:ext uri="{BB962C8B-B14F-4D97-AF65-F5344CB8AC3E}">
        <p14:creationId xmlns:p14="http://schemas.microsoft.com/office/powerpoint/2010/main" val="403000042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and text side by side 2">
    <p:bg>
      <p:bgRef idx="1001">
        <a:schemeClr val="bg1"/>
      </p:bgRef>
    </p:bg>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Tree>
    <p:extLst>
      <p:ext uri="{BB962C8B-B14F-4D97-AF65-F5344CB8AC3E}">
        <p14:creationId xmlns:p14="http://schemas.microsoft.com/office/powerpoint/2010/main" val="342883271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79646">
                      <a:srgbClr val="30E5D0"/>
                    </a:gs>
                    <a:gs pos="53846">
                      <a:srgbClr val="30E5D0"/>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3037474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5049522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53846">
                      <a:schemeClr val="tx1"/>
                    </a:gs>
                    <a:gs pos="36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986328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3778190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45D606A-F4E6-45CB-8266-4A9C4CAE0FE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a:gradFill>
            <a:gsLst>
              <a:gs pos="39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outerShdw dist="50800" dir="5400000" algn="ctr" rotWithShape="0">
              <a:srgbClr val="000000">
                <a:alpha val="43137"/>
              </a:srgbClr>
            </a:outerShdw>
          </a:effectLst>
        </p:spPr>
      </p:pic>
      <p:sp>
        <p:nvSpPr>
          <p:cNvPr id="12" name="Rectangle 11">
            <a:extLst>
              <a:ext uri="{FF2B5EF4-FFF2-40B4-BE49-F238E27FC236}">
                <a16:creationId xmlns:a16="http://schemas.microsoft.com/office/drawing/2014/main" id="{74F1DAD4-F9A3-44AE-8205-B5C9E90E8279}"/>
              </a:ext>
            </a:extLst>
          </p:cNvPr>
          <p:cNvSpPr/>
          <p:nvPr userDrawn="1"/>
        </p:nvSpPr>
        <p:spPr bwMode="auto">
          <a:xfrm flipH="1">
            <a:off x="2656572" y="-1"/>
            <a:ext cx="9535425" cy="6930189"/>
          </a:xfrm>
          <a:prstGeom prst="rect">
            <a:avLst/>
          </a:prstGeom>
          <a:gradFill flip="none" rotWithShape="1">
            <a:gsLst>
              <a:gs pos="0">
                <a:schemeClr val="bg2"/>
              </a:gs>
              <a:gs pos="35000">
                <a:schemeClr val="bg2">
                  <a:shade val="100000"/>
                  <a:satMod val="115000"/>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descr="A group of people sitting at a table using a computer&#10;&#10;Description generated with very high confidence">
            <a:extLst>
              <a:ext uri="{FF2B5EF4-FFF2-40B4-BE49-F238E27FC236}">
                <a16:creationId xmlns:a16="http://schemas.microsoft.com/office/drawing/2014/main" id="{9CC42919-8D21-4780-9F8C-C146256FB1D7}"/>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1" y="0"/>
            <a:ext cx="12190271" cy="6858000"/>
          </a:xfrm>
          <a:prstGeom prst="rect">
            <a:avLst/>
          </a:prstGeom>
        </p:spPr>
      </p:pic>
      <p:sp>
        <p:nvSpPr>
          <p:cNvPr id="14" name="Rectangle 13">
            <a:extLst>
              <a:ext uri="{FF2B5EF4-FFF2-40B4-BE49-F238E27FC236}">
                <a16:creationId xmlns:a16="http://schemas.microsoft.com/office/drawing/2014/main" id="{B3D9AE3D-3A60-40E9-B6B5-917B25C28020}"/>
              </a:ext>
            </a:extLst>
          </p:cNvPr>
          <p:cNvSpPr/>
          <p:nvPr userDrawn="1"/>
        </p:nvSpPr>
        <p:spPr bwMode="auto">
          <a:xfrm>
            <a:off x="0" y="0"/>
            <a:ext cx="9277997" cy="6858000"/>
          </a:xfrm>
          <a:prstGeom prst="rect">
            <a:avLst/>
          </a:prstGeom>
          <a:gradFill flip="none" rotWithShape="1">
            <a:gsLst>
              <a:gs pos="0">
                <a:schemeClr val="bg2"/>
              </a:gs>
              <a:gs pos="100000">
                <a:schemeClr val="bg2">
                  <a:shade val="100000"/>
                  <a:satMod val="115000"/>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Title 1">
            <a:extLst>
              <a:ext uri="{FF2B5EF4-FFF2-40B4-BE49-F238E27FC236}">
                <a16:creationId xmlns:a16="http://schemas.microsoft.com/office/drawing/2014/main" id="{09F4F060-0BAF-433D-817D-1D505BC4FA36}"/>
              </a:ext>
            </a:extLst>
          </p:cNvPr>
          <p:cNvSpPr>
            <a:spLocks noGrp="1"/>
          </p:cNvSpPr>
          <p:nvPr>
            <p:ph type="title" hasCustomPrompt="1"/>
          </p:nvPr>
        </p:nvSpPr>
        <p:spPr>
          <a:xfrm>
            <a:off x="455994" y="2714560"/>
            <a:ext cx="5331792" cy="1793104"/>
          </a:xfrm>
          <a:noFill/>
        </p:spPr>
        <p:txBody>
          <a:bodyPr lIns="0" tIns="91440" rIns="146304" bIns="91440" anchor="b" anchorCtr="0"/>
          <a:lstStyle>
            <a:lvl1pPr marL="0" algn="l" defTabSz="896209" rtl="0" eaLnBrk="1" latinLnBrk="0" hangingPunct="1">
              <a:lnSpc>
                <a:spcPct val="90000"/>
              </a:lnSpc>
              <a:spcBef>
                <a:spcPct val="0"/>
              </a:spcBef>
              <a:buNone/>
              <a:defRPr lang="en-US" sz="3921" b="0" kern="1200" cap="none" spc="-147" baseline="0" dirty="0">
                <a:ln w="3175">
                  <a:noFill/>
                </a:ln>
                <a:solidFill>
                  <a:schemeClr val="tx1"/>
                </a:solidFill>
                <a:effectLst/>
                <a:latin typeface="Segoe UI Semibold" panose="020B0702040204020203" pitchFamily="34" charset="0"/>
                <a:ea typeface="+mn-ea"/>
                <a:cs typeface="Segoe UI Semibold" panose="020B0702040204020203" pitchFamily="34" charset="0"/>
              </a:defRPr>
            </a:lvl1pPr>
          </a:lstStyle>
          <a:p>
            <a:r>
              <a:rPr lang="en-US"/>
              <a:t>Office 365 presentation title or event name</a:t>
            </a:r>
          </a:p>
        </p:txBody>
      </p:sp>
      <p:sp>
        <p:nvSpPr>
          <p:cNvPr id="16" name="Text Placeholder 4">
            <a:extLst>
              <a:ext uri="{FF2B5EF4-FFF2-40B4-BE49-F238E27FC236}">
                <a16:creationId xmlns:a16="http://schemas.microsoft.com/office/drawing/2014/main" id="{D287F4E7-FA17-4EE9-95E9-086B8BAD1603}"/>
              </a:ext>
            </a:extLst>
          </p:cNvPr>
          <p:cNvSpPr>
            <a:spLocks noGrp="1"/>
          </p:cNvSpPr>
          <p:nvPr>
            <p:ph type="body" sz="quarter" idx="12" hasCustomPrompt="1"/>
          </p:nvPr>
        </p:nvSpPr>
        <p:spPr>
          <a:xfrm>
            <a:off x="462753" y="4736474"/>
            <a:ext cx="8359808" cy="715931"/>
          </a:xfrm>
          <a:noFill/>
        </p:spPr>
        <p:txBody>
          <a:bodyPr lIns="0" tIns="109728" rIns="164592" bIns="109728">
            <a:noAutofit/>
          </a:bodyPr>
          <a:lstStyle>
            <a:lvl1pPr marL="0" indent="0">
              <a:spcBef>
                <a:spcPts val="0"/>
              </a:spcBef>
              <a:buNone/>
              <a:defRPr sz="1961" spc="0" baseline="0">
                <a:solidFill>
                  <a:schemeClr val="tx1"/>
                </a:soli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2910473840"/>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1992986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358718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Blank 3">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8772374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gradFill>
                  <a:gsLst>
                    <a:gs pos="96795">
                      <a:schemeClr val="tx1"/>
                    </a:gs>
                    <a:gs pos="82051">
                      <a:schemeClr val="tx1"/>
                    </a:gs>
                  </a:gsLst>
                  <a:lin ang="5400000" scaled="0"/>
                </a:gra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945139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3616621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13402751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Title &amp; Bullet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4534506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5C51FCE-E4BB-4680-8E50-3C0E348D2609}" type="datetimeFigureOut">
              <a:rPr lang="en-US" dirty="0"/>
              <a:t>7/22/2021</a:t>
            </a:fld>
            <a:endParaRPr lang="en-US"/>
          </a:p>
        </p:txBody>
      </p:sp>
      <p:sp>
        <p:nvSpPr>
          <p:cNvPr id="5" name="Footer Placeholder 4"/>
          <p:cNvSpPr>
            <a:spLocks noGrp="1"/>
          </p:cNvSpPr>
          <p:nvPr>
            <p:ph type="ftr" sz="quarter" idx="11"/>
          </p:nvPr>
        </p:nvSpPr>
        <p:spPr/>
        <p:txBody>
          <a:bodyPr/>
          <a:lstStyle/>
          <a:p>
            <a:r>
              <a:rPr lang="en-US"/>
              <a:t>
              </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559943206"/>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userDrawn="1">
  <p:cSld name="Title no banner">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0658C16-FB2E-4C1C-A560-7B9ECF96906F}"/>
              </a:ext>
            </a:extLst>
          </p:cNvPr>
          <p:cNvSpPr>
            <a:spLocks noGrp="1"/>
          </p:cNvSpPr>
          <p:nvPr>
            <p:ph type="title"/>
          </p:nvPr>
        </p:nvSpPr>
        <p:spPr/>
        <p:txBody>
          <a:bodyPr/>
          <a:lstStyle/>
          <a:p>
            <a:r>
              <a:rPr lang="en-US"/>
              <a:t>Click to edit Master title style</a:t>
            </a:r>
          </a:p>
        </p:txBody>
      </p:sp>
      <p:sp>
        <p:nvSpPr>
          <p:cNvPr id="5" name="Footer Placeholder 4">
            <a:extLst>
              <a:ext uri="{FF2B5EF4-FFF2-40B4-BE49-F238E27FC236}">
                <a16:creationId xmlns:a16="http://schemas.microsoft.com/office/drawing/2014/main" id="{61A742CA-E96E-4124-AC0E-B60A167D6FB3}"/>
              </a:ext>
            </a:extLst>
          </p:cNvPr>
          <p:cNvSpPr>
            <a:spLocks noGrp="1"/>
          </p:cNvSpPr>
          <p:nvPr>
            <p:ph type="ftr" sz="quarter" idx="10"/>
          </p:nvPr>
        </p:nvSpPr>
        <p:spPr/>
        <p:txBody>
          <a:bodyPr/>
          <a:lstStyle/>
          <a:p>
            <a:pPr algn="l"/>
            <a:r>
              <a:rPr lang="en-US"/>
              <a:t>Microsoft Confidential</a:t>
            </a:r>
          </a:p>
        </p:txBody>
      </p:sp>
    </p:spTree>
    <p:extLst>
      <p:ext uri="{BB962C8B-B14F-4D97-AF65-F5344CB8AC3E}">
        <p14:creationId xmlns:p14="http://schemas.microsoft.com/office/powerpoint/2010/main" val="18030510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9"/>
            <a:ext cx="11306469" cy="410369"/>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361839" y="6450193"/>
            <a:ext cx="11586711" cy="118296"/>
          </a:xfrm>
          <a:prstGeom prst="rect">
            <a:avLst/>
          </a:prstGeom>
        </p:spPr>
        <p:txBody>
          <a:bodyPr vert="horz" lIns="91440" tIns="45720" rIns="91440" bIns="45720" numCol="2" rtlCol="0" anchor="ctr"/>
          <a:lstStyle>
            <a:lvl1pPr algn="l">
              <a:defRPr sz="687">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667191891"/>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85684433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Demo slide">
    <p:bg>
      <p:bgPr>
        <a:blipFill dpi="0" rotWithShape="1">
          <a:blip r:embed="rId2">
            <a:alphaModFix amt="39000"/>
            <a:lum/>
          </a:blip>
          <a:srcRect/>
          <a:stretch>
            <a:fillRect l="-17000" r="-17000"/>
          </a:stretch>
        </a:blip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B91019D5-B2A6-40B7-8CD4-94C971D13445}"/>
              </a:ext>
            </a:extLst>
          </p:cNvPr>
          <p:cNvCxnSpPr/>
          <p:nvPr userDrawn="1"/>
        </p:nvCxnSpPr>
        <p:spPr>
          <a:xfrm>
            <a:off x="584199" y="3741564"/>
            <a:ext cx="1494264" cy="0"/>
          </a:xfrm>
          <a:prstGeom prst="line">
            <a:avLst/>
          </a:prstGeom>
          <a:ln w="41275">
            <a:solidFill>
              <a:srgbClr val="1AB2E8"/>
            </a:solidFill>
          </a:ln>
          <a:effectLst/>
        </p:spPr>
        <p:style>
          <a:lnRef idx="2">
            <a:schemeClr val="accent1"/>
          </a:lnRef>
          <a:fillRef idx="0">
            <a:schemeClr val="accent1"/>
          </a:fillRef>
          <a:effectRef idx="1">
            <a:schemeClr val="accent1"/>
          </a:effectRef>
          <a:fontRef idx="minor">
            <a:schemeClr val="tx1"/>
          </a:fontRef>
        </p:style>
      </p:cxnSp>
      <p:sp>
        <p:nvSpPr>
          <p:cNvPr id="6" name="Title 1">
            <a:extLst>
              <a:ext uri="{FF2B5EF4-FFF2-40B4-BE49-F238E27FC236}">
                <a16:creationId xmlns:a16="http://schemas.microsoft.com/office/drawing/2014/main" id="{FB5B349F-CA7A-4D74-8E3C-07A79F8B1A7C}"/>
              </a:ext>
            </a:extLst>
          </p:cNvPr>
          <p:cNvSpPr>
            <a:spLocks noGrp="1"/>
          </p:cNvSpPr>
          <p:nvPr>
            <p:ph type="title" hasCustomPrompt="1"/>
          </p:nvPr>
        </p:nvSpPr>
        <p:spPr>
          <a:xfrm>
            <a:off x="584200" y="2702779"/>
            <a:ext cx="5510213" cy="830997"/>
          </a:xfrm>
          <a:noFill/>
        </p:spPr>
        <p:txBody>
          <a:bodyPr wrap="square" lIns="0" tIns="0" rIns="0" bIns="0" anchor="b" anchorCtr="0">
            <a:spAutoFit/>
          </a:bodyPr>
          <a:lstStyle>
            <a:lvl1pPr>
              <a:defRPr sz="6000" b="1" spc="-50" baseline="0">
                <a:solidFill>
                  <a:srgbClr val="135051"/>
                </a:solidFill>
                <a:latin typeface="Segoe UI Semibold" panose="020B0702040204020203" pitchFamily="34" charset="0"/>
                <a:cs typeface="Segoe UI Semibold" panose="020B0702040204020203" pitchFamily="34" charset="0"/>
              </a:defRPr>
            </a:lvl1pPr>
          </a:lstStyle>
          <a:p>
            <a:r>
              <a:rPr lang="en-US" dirty="0"/>
              <a:t>Section title</a:t>
            </a:r>
          </a:p>
        </p:txBody>
      </p:sp>
      <p:sp>
        <p:nvSpPr>
          <p:cNvPr id="7" name="Text Placeholder 4">
            <a:extLst>
              <a:ext uri="{FF2B5EF4-FFF2-40B4-BE49-F238E27FC236}">
                <a16:creationId xmlns:a16="http://schemas.microsoft.com/office/drawing/2014/main" id="{02A4CE0A-7B63-45A0-843A-8C9EC1BCE0B0}"/>
              </a:ext>
            </a:extLst>
          </p:cNvPr>
          <p:cNvSpPr>
            <a:spLocks noGrp="1"/>
          </p:cNvSpPr>
          <p:nvPr>
            <p:ph type="body" sz="quarter" idx="12" hasCustomPrompt="1"/>
          </p:nvPr>
        </p:nvSpPr>
        <p:spPr>
          <a:xfrm>
            <a:off x="584199" y="4143938"/>
            <a:ext cx="5510213" cy="498598"/>
          </a:xfrm>
          <a:noFill/>
        </p:spPr>
        <p:txBody>
          <a:bodyPr wrap="square" lIns="0" tIns="0" rIns="0" bIns="0">
            <a:spAutoFit/>
          </a:bodyPr>
          <a:lstStyle>
            <a:lvl1pPr marL="0" indent="0">
              <a:spcBef>
                <a:spcPts val="0"/>
              </a:spcBef>
              <a:buNone/>
              <a:defRPr sz="3600" spc="0" baseline="0">
                <a:gradFill>
                  <a:gsLst>
                    <a:gs pos="91000">
                      <a:schemeClr val="tx1"/>
                    </a:gs>
                    <a:gs pos="0">
                      <a:schemeClr val="tx1"/>
                    </a:gs>
                  </a:gsLst>
                  <a:lin ang="5400000" scaled="0"/>
                </a:gradFill>
                <a:latin typeface="Segoe UI (Body)"/>
                <a:cs typeface="Segoe UI" panose="020B0502040204020203" pitchFamily="34" charset="0"/>
              </a:defRPr>
            </a:lvl1pPr>
          </a:lstStyle>
          <a:p>
            <a:pPr lvl="0"/>
            <a:r>
              <a:rPr lang="en-US" dirty="0"/>
              <a:t>Section subtitle</a:t>
            </a:r>
          </a:p>
        </p:txBody>
      </p:sp>
    </p:spTree>
    <p:extLst>
      <p:ext uri="{BB962C8B-B14F-4D97-AF65-F5344CB8AC3E}">
        <p14:creationId xmlns:p14="http://schemas.microsoft.com/office/powerpoint/2010/main" val="13375826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Section Title 2">
    <p:bg>
      <p:bgPr>
        <a:blipFill dpi="0" rotWithShape="1">
          <a:blip r:embed="rId2">
            <a:alphaModFix amt="35000"/>
            <a:lum/>
          </a:blip>
          <a:srcRect/>
          <a:stretch>
            <a:fillRect l="-27000" r="-2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703409"/>
            <a:ext cx="6400800" cy="830997"/>
          </a:xfrm>
          <a:noFill/>
        </p:spPr>
        <p:txBody>
          <a:bodyPr vert="horz" wrap="square" lIns="0" tIns="0" rIns="0" bIns="0" rtlCol="0" anchor="b" anchorCtr="0">
            <a:spAutoFit/>
          </a:bodyPr>
          <a:lstStyle>
            <a:lvl1pPr>
              <a:defRPr lang="en-US" sz="6000" b="1" spc="-50" baseline="0" dirty="0">
                <a:solidFill>
                  <a:srgbClr val="135051"/>
                </a:solidFill>
                <a:latin typeface="Segoe UI Semibold" panose="020B0702040204020203" pitchFamily="34" charset="0"/>
                <a:cs typeface="Segoe UI Semibold" panose="020B0702040204020203" pitchFamily="34" charset="0"/>
              </a:defRPr>
            </a:lvl1pPr>
          </a:lstStyle>
          <a:p>
            <a:pPr lvl="0"/>
            <a:r>
              <a:rPr lang="en-US" dirty="0"/>
              <a:t>Demo Title</a:t>
            </a:r>
          </a:p>
        </p:txBody>
      </p:sp>
      <p:sp>
        <p:nvSpPr>
          <p:cNvPr id="35" name="Text Placeholder 4">
            <a:extLst>
              <a:ext uri="{FF2B5EF4-FFF2-40B4-BE49-F238E27FC236}">
                <a16:creationId xmlns:a16="http://schemas.microsoft.com/office/drawing/2014/main" id="{7453F7F1-31A1-4AAF-8FA6-C5DA99892EEB}"/>
              </a:ext>
            </a:extLst>
          </p:cNvPr>
          <p:cNvSpPr>
            <a:spLocks noGrp="1"/>
          </p:cNvSpPr>
          <p:nvPr>
            <p:ph type="body" sz="quarter" idx="12" hasCustomPrompt="1"/>
          </p:nvPr>
        </p:nvSpPr>
        <p:spPr>
          <a:xfrm>
            <a:off x="584200" y="3962400"/>
            <a:ext cx="5510213" cy="498598"/>
          </a:xfrm>
          <a:noFill/>
        </p:spPr>
        <p:txBody>
          <a:bodyPr wrap="square" lIns="0" tIns="0" rIns="0" bIns="0">
            <a:spAutoFit/>
          </a:bodyPr>
          <a:lstStyle>
            <a:lvl1pPr marL="0" indent="0">
              <a:spcBef>
                <a:spcPts val="0"/>
              </a:spcBef>
              <a:buNone/>
              <a:defRPr sz="3600" spc="0" baseline="0">
                <a:gradFill>
                  <a:gsLst>
                    <a:gs pos="91000">
                      <a:schemeClr val="tx1"/>
                    </a:gs>
                    <a:gs pos="0">
                      <a:schemeClr val="tx1"/>
                    </a:gs>
                  </a:gsLst>
                  <a:lin ang="5400000" scaled="0"/>
                </a:gradFill>
                <a:latin typeface="Segoe UI (Body)"/>
                <a:cs typeface="Segoe UI" panose="020B0502040204020203" pitchFamily="34" charset="0"/>
              </a:defRPr>
            </a:lvl1pPr>
          </a:lstStyle>
          <a:p>
            <a:pPr lvl="0"/>
            <a:r>
              <a:rPr lang="en-US" dirty="0"/>
              <a:t>Demo Subtitle</a:t>
            </a:r>
          </a:p>
        </p:txBody>
      </p:sp>
      <p:sp>
        <p:nvSpPr>
          <p:cNvPr id="37" name="Rectangle 36">
            <a:extLst>
              <a:ext uri="{FF2B5EF4-FFF2-40B4-BE49-F238E27FC236}">
                <a16:creationId xmlns:a16="http://schemas.microsoft.com/office/drawing/2014/main" id="{51C31649-8481-434D-8633-A945DF033FDA}"/>
              </a:ext>
            </a:extLst>
          </p:cNvPr>
          <p:cNvSpPr/>
          <p:nvPr userDrawn="1"/>
        </p:nvSpPr>
        <p:spPr>
          <a:xfrm>
            <a:off x="584200" y="305201"/>
            <a:ext cx="1435947" cy="536581"/>
          </a:xfrm>
          <a:prstGeom prst="rect">
            <a:avLst/>
          </a:prstGeom>
          <a:solidFill>
            <a:srgbClr val="0D5F7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atin typeface="Proxima Nova" panose="02000506030000020004" pitchFamily="50" charset="0"/>
              </a:rPr>
              <a:t>Demo</a:t>
            </a:r>
          </a:p>
        </p:txBody>
      </p:sp>
      <p:cxnSp>
        <p:nvCxnSpPr>
          <p:cNvPr id="36" name="Straight Connector 35">
            <a:extLst>
              <a:ext uri="{FF2B5EF4-FFF2-40B4-BE49-F238E27FC236}">
                <a16:creationId xmlns:a16="http://schemas.microsoft.com/office/drawing/2014/main" id="{B8A513EB-6A18-4BE7-949C-D03074C3FCE3}"/>
              </a:ext>
            </a:extLst>
          </p:cNvPr>
          <p:cNvCxnSpPr/>
          <p:nvPr userDrawn="1"/>
        </p:nvCxnSpPr>
        <p:spPr>
          <a:xfrm>
            <a:off x="584200" y="3669162"/>
            <a:ext cx="1494264" cy="0"/>
          </a:xfrm>
          <a:prstGeom prst="line">
            <a:avLst/>
          </a:prstGeom>
          <a:ln w="41275">
            <a:solidFill>
              <a:srgbClr val="1AB2E8"/>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44214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30"/>
            <a:ext cx="11306469" cy="403137"/>
          </a:xfrm>
        </p:spPr>
        <p:txBody>
          <a:bodyPr wrap="square" lIns="0" tIns="0" rIns="0" bIns="0">
            <a:spAutoFit/>
          </a:bodyPr>
          <a:lstStyle>
            <a:lvl1pPr>
              <a:lnSpc>
                <a:spcPts val="3137"/>
              </a:lnSpc>
              <a:defRPr sz="2800">
                <a:solidFill>
                  <a:srgbClr val="2F2F2F"/>
                </a:solidFill>
              </a:defRPr>
            </a:lvl1pPr>
          </a:lstStyle>
          <a:p>
            <a:r>
              <a:rPr lang="en-US"/>
              <a:t>Text option 2: two columns copy heavy</a:t>
            </a:r>
          </a:p>
        </p:txBody>
      </p:sp>
      <p:sp>
        <p:nvSpPr>
          <p:cNvPr id="5" name="Text Placeholder 4"/>
          <p:cNvSpPr>
            <a:spLocks noGrp="1"/>
          </p:cNvSpPr>
          <p:nvPr>
            <p:ph type="body" sz="quarter" idx="11" hasCustomPrompt="1"/>
          </p:nvPr>
        </p:nvSpPr>
        <p:spPr>
          <a:xfrm>
            <a:off x="455996" y="1966314"/>
            <a:ext cx="5541959" cy="3847207"/>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Pa </a:t>
            </a:r>
            <a:r>
              <a:rPr lang="en-US" err="1"/>
              <a:t>consed</a:t>
            </a:r>
            <a:r>
              <a:rPr lang="en-US"/>
              <a:t> et </a:t>
            </a:r>
            <a:r>
              <a:rPr lang="en-US" err="1"/>
              <a:t>atur</a:t>
            </a:r>
            <a:r>
              <a:rPr lang="en-US"/>
              <a:t>. </a:t>
            </a:r>
            <a:r>
              <a:rPr lang="en-US" err="1"/>
              <a:t>Serion</a:t>
            </a:r>
            <a:r>
              <a:rPr lang="en-US"/>
              <a:t> </a:t>
            </a:r>
            <a:r>
              <a:rPr lang="en-US" err="1"/>
              <a:t>corepudi</a:t>
            </a:r>
            <a:r>
              <a:rPr lang="en-US"/>
              <a:t> dolor </a:t>
            </a:r>
            <a:r>
              <a:rPr lang="en-US" err="1"/>
              <a:t>adionse</a:t>
            </a:r>
            <a:r>
              <a:rPr lang="en-US"/>
              <a:t> </a:t>
            </a:r>
            <a:r>
              <a:rPr lang="en-US" err="1"/>
              <a:t>quibusame</a:t>
            </a:r>
            <a:r>
              <a:rPr lang="en-US"/>
              <a:t> </a:t>
            </a:r>
            <a:r>
              <a:rPr lang="en-US" err="1"/>
              <a:t>nullabora</a:t>
            </a:r>
            <a:r>
              <a:rPr lang="en-US"/>
              <a:t> </a:t>
            </a:r>
            <a:r>
              <a:rPr lang="en-US" err="1"/>
              <a:t>volent</a:t>
            </a:r>
            <a:r>
              <a:rPr lang="en-US"/>
              <a:t> </a:t>
            </a:r>
            <a:r>
              <a:rPr lang="en-US" err="1"/>
              <a:t>lignam</a:t>
            </a:r>
            <a:r>
              <a:rPr lang="en-US"/>
              <a:t> </a:t>
            </a:r>
            <a:r>
              <a:rPr lang="en-US" err="1"/>
              <a:t>entis</a:t>
            </a:r>
            <a:r>
              <a:rPr lang="en-US"/>
              <a:t> ape </a:t>
            </a:r>
            <a:r>
              <a:rPr lang="en-US" err="1"/>
              <a:t>dolores</a:t>
            </a:r>
            <a:r>
              <a:rPr lang="en-US"/>
              <a:t> se </a:t>
            </a:r>
            <a:r>
              <a:rPr lang="en-US" err="1"/>
              <a:t>voluptae</a:t>
            </a:r>
            <a:r>
              <a:rPr lang="en-US"/>
              <a:t> </a:t>
            </a:r>
            <a:r>
              <a:rPr lang="en-US" err="1"/>
              <a:t>nimolupti</a:t>
            </a:r>
            <a:r>
              <a:rPr lang="en-US"/>
              <a:t> </a:t>
            </a:r>
            <a:r>
              <a:rPr lang="en-US" err="1"/>
              <a:t>quam</a:t>
            </a:r>
            <a:r>
              <a:rPr lang="en-US"/>
              <a:t> </a:t>
            </a:r>
            <a:r>
              <a:rPr lang="en-US" err="1"/>
              <a:t>ium</a:t>
            </a:r>
            <a:r>
              <a:rPr lang="en-US"/>
              <a:t> </a:t>
            </a:r>
            <a:r>
              <a:rPr lang="en-US" err="1"/>
              <a:t>simusa</a:t>
            </a:r>
            <a:r>
              <a:rPr lang="en-US"/>
              <a:t> </a:t>
            </a:r>
            <a:r>
              <a:rPr lang="en-US" err="1"/>
              <a:t>doluptur</a:t>
            </a:r>
            <a:r>
              <a:rPr lang="en-US"/>
              <a:t>, sum hic </a:t>
            </a:r>
            <a:r>
              <a:rPr lang="en-US" err="1"/>
              <a:t>tem</a:t>
            </a:r>
            <a:r>
              <a:rPr lang="en-US"/>
              <a:t> qui cum </a:t>
            </a:r>
            <a:r>
              <a:rPr lang="en-US" err="1"/>
              <a:t>evelest</a:t>
            </a:r>
            <a:r>
              <a:rPr lang="en-US"/>
              <a:t>, </a:t>
            </a:r>
            <a:r>
              <a:rPr lang="en-US" err="1"/>
              <a:t>cusapel</a:t>
            </a:r>
            <a:r>
              <a:rPr lang="en-US"/>
              <a:t> et </a:t>
            </a:r>
            <a:r>
              <a:rPr lang="en-US" err="1"/>
              <a:t>unt</a:t>
            </a:r>
            <a:r>
              <a:rPr lang="en-US"/>
              <a:t> et </a:t>
            </a:r>
            <a:r>
              <a:rPr lang="en-US" err="1"/>
              <a:t>hiciisciume</a:t>
            </a:r>
            <a:r>
              <a:rPr lang="en-US"/>
              <a:t> </a:t>
            </a:r>
            <a:r>
              <a:rPr lang="en-US" err="1"/>
              <a:t>vernatiore</a:t>
            </a:r>
            <a:r>
              <a:rPr lang="en-US"/>
              <a:t> </a:t>
            </a:r>
            <a:r>
              <a:rPr lang="en-US" err="1"/>
              <a:t>volenecabor</a:t>
            </a:r>
            <a:r>
              <a:rPr lang="en-US"/>
              <a:t> </a:t>
            </a:r>
            <a:r>
              <a:rPr lang="en-US" err="1"/>
              <a:t>seque</a:t>
            </a:r>
            <a:r>
              <a:rPr lang="en-US"/>
              <a:t> </a:t>
            </a:r>
            <a:r>
              <a:rPr lang="en-US" err="1"/>
              <a:t>officient</a:t>
            </a:r>
            <a:r>
              <a:rPr lang="en-US"/>
              <a:t>, </a:t>
            </a:r>
            <a:r>
              <a:rPr lang="en-US" err="1"/>
              <a:t>quamus</a:t>
            </a:r>
            <a:r>
              <a:rPr lang="en-US"/>
              <a:t> </a:t>
            </a:r>
            <a:r>
              <a:rPr lang="en-US" err="1"/>
              <a:t>voluptium</a:t>
            </a:r>
            <a:r>
              <a:rPr lang="en-US"/>
              <a:t> </a:t>
            </a:r>
            <a:r>
              <a:rPr lang="en-US" err="1"/>
              <a:t>natur</a:t>
            </a:r>
            <a:r>
              <a:rPr lang="en-US"/>
              <a:t> </a:t>
            </a:r>
            <a:r>
              <a:rPr lang="en-US" err="1"/>
              <a:t>maio</a:t>
            </a:r>
            <a:r>
              <a:rPr lang="en-US"/>
              <a:t> </a:t>
            </a:r>
            <a:r>
              <a:rPr lang="en-US" err="1"/>
              <a:t>volupta</a:t>
            </a:r>
            <a:r>
              <a:rPr lang="en-US"/>
              <a:t> </a:t>
            </a:r>
            <a:r>
              <a:rPr lang="en-US" err="1"/>
              <a:t>tioria</a:t>
            </a:r>
            <a:r>
              <a:rPr lang="en-US"/>
              <a:t> </a:t>
            </a:r>
            <a:r>
              <a:rPr lang="en-US" err="1"/>
              <a:t>venimetur</a:t>
            </a:r>
            <a:r>
              <a:rPr lang="en-US"/>
              <a:t> re </a:t>
            </a:r>
            <a:r>
              <a:rPr lang="en-US" err="1"/>
              <a:t>vel</a:t>
            </a:r>
            <a:r>
              <a:rPr lang="en-US"/>
              <a:t> </a:t>
            </a:r>
            <a:r>
              <a:rPr lang="en-US" err="1"/>
              <a:t>ent</a:t>
            </a:r>
            <a:r>
              <a:rPr lang="en-US"/>
              <a:t>, </a:t>
            </a:r>
            <a:r>
              <a:rPr lang="en-US" err="1"/>
              <a:t>quae</a:t>
            </a:r>
            <a:r>
              <a:rPr lang="en-US"/>
              <a:t> </a:t>
            </a:r>
            <a:r>
              <a:rPr lang="en-US" err="1"/>
              <a:t>liqui</a:t>
            </a:r>
            <a:r>
              <a:rPr lang="en-US"/>
              <a:t> </a:t>
            </a:r>
            <a:r>
              <a:rPr lang="en-US" err="1"/>
              <a:t>tem</a:t>
            </a:r>
            <a:r>
              <a:rPr lang="en-US"/>
              <a:t> sin con re </a:t>
            </a:r>
            <a:r>
              <a:rPr lang="en-US" err="1"/>
              <a:t>laut</a:t>
            </a:r>
            <a:r>
              <a:rPr lang="en-US"/>
              <a:t> </a:t>
            </a:r>
            <a:r>
              <a:rPr lang="en-US" err="1"/>
              <a:t>aut</a:t>
            </a:r>
            <a:r>
              <a:rPr lang="en-US"/>
              <a:t> </a:t>
            </a:r>
            <a:r>
              <a:rPr lang="en-US" err="1"/>
              <a:t>volupietur</a:t>
            </a:r>
            <a:r>
              <a:rPr lang="en-US"/>
              <a:t>.</a:t>
            </a:r>
          </a:p>
          <a:p>
            <a:pPr lvl="1"/>
            <a:endParaRPr lang="en-US"/>
          </a:p>
          <a:p>
            <a:pPr lvl="1"/>
            <a:r>
              <a:rPr lang="en-US" err="1"/>
              <a:t>Henestios</a:t>
            </a:r>
            <a:r>
              <a:rPr lang="en-US"/>
              <a:t> </a:t>
            </a:r>
            <a:r>
              <a:rPr lang="en-US" err="1"/>
              <a:t>vellantium</a:t>
            </a:r>
            <a:r>
              <a:rPr lang="en-US"/>
              <a:t> </a:t>
            </a:r>
            <a:r>
              <a:rPr lang="en-US" err="1"/>
              <a:t>simi</a:t>
            </a:r>
            <a:r>
              <a:rPr lang="en-US"/>
              <a:t>, </a:t>
            </a:r>
            <a:r>
              <a:rPr lang="en-US" err="1"/>
              <a:t>quassenime</a:t>
            </a:r>
            <a:r>
              <a:rPr lang="en-US"/>
              <a:t> consent </a:t>
            </a:r>
            <a:r>
              <a:rPr lang="en-US" err="1"/>
              <a:t>emquatincti</a:t>
            </a:r>
            <a:r>
              <a:rPr lang="en-US"/>
              <a:t> to doles </a:t>
            </a:r>
            <a:r>
              <a:rPr lang="en-US" err="1"/>
              <a:t>cium</a:t>
            </a:r>
            <a:r>
              <a:rPr lang="en-US"/>
              <a:t> </a:t>
            </a:r>
            <a:r>
              <a:rPr lang="en-US" err="1"/>
              <a:t>nectur</a:t>
            </a:r>
            <a:r>
              <a:rPr lang="en-US"/>
              <a:t>. </a:t>
            </a:r>
            <a:r>
              <a:rPr lang="en-US" err="1"/>
              <a:t>Experit</a:t>
            </a:r>
            <a:r>
              <a:rPr lang="en-US"/>
              <a:t> </a:t>
            </a:r>
            <a:r>
              <a:rPr lang="en-US" err="1"/>
              <a:t>occus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a:t>
            </a:r>
            <a:r>
              <a:rPr lang="en-US" err="1"/>
              <a:t>ipsuntius</a:t>
            </a:r>
            <a:r>
              <a:rPr lang="en-US"/>
              <a:t> </a:t>
            </a:r>
            <a:r>
              <a:rPr lang="en-US" err="1"/>
              <a:t>quideli</a:t>
            </a:r>
            <a:r>
              <a:rPr lang="en-US"/>
              <a:t> </a:t>
            </a:r>
            <a:r>
              <a:rPr lang="en-US" err="1"/>
              <a:t>tatiis</a:t>
            </a:r>
            <a:r>
              <a:rPr lang="en-US"/>
              <a:t> rem </a:t>
            </a:r>
            <a:r>
              <a:rPr lang="en-US" err="1"/>
              <a:t>restis</a:t>
            </a:r>
            <a:r>
              <a:rPr lang="en-US"/>
              <a:t> pro </a:t>
            </a:r>
            <a:r>
              <a:rPr lang="en-US" err="1"/>
              <a:t>ium</a:t>
            </a:r>
            <a:r>
              <a:rPr lang="en-US"/>
              <a:t> qui </a:t>
            </a:r>
            <a:r>
              <a:rPr lang="en-US" err="1"/>
              <a:t>ra</a:t>
            </a:r>
            <a:r>
              <a:rPr lang="en-US"/>
              <a:t> </a:t>
            </a:r>
            <a:r>
              <a:rPr lang="en-US" err="1"/>
              <a:t>debist</a:t>
            </a:r>
            <a:r>
              <a:rPr lang="en-US"/>
              <a:t> at </a:t>
            </a:r>
            <a:r>
              <a:rPr lang="en-US" err="1"/>
              <a:t>ilit</a:t>
            </a:r>
            <a:r>
              <a:rPr lang="en-US"/>
              <a:t> </a:t>
            </a:r>
            <a:r>
              <a:rPr lang="en-US" err="1"/>
              <a:t>est</a:t>
            </a:r>
            <a:r>
              <a:rPr lang="en-US"/>
              <a:t>, </a:t>
            </a:r>
            <a:r>
              <a:rPr lang="en-US" err="1"/>
              <a:t>cus</a:t>
            </a:r>
            <a:r>
              <a:rPr lang="en-US"/>
              <a:t> </a:t>
            </a:r>
            <a:r>
              <a:rPr lang="en-US" err="1"/>
              <a:t>invenim</a:t>
            </a:r>
            <a:r>
              <a:rPr lang="en-US"/>
              <a:t> </a:t>
            </a:r>
            <a:r>
              <a:rPr lang="en-US" err="1"/>
              <a:t>laborro</a:t>
            </a:r>
            <a:r>
              <a:rPr lang="en-US"/>
              <a:t> </a:t>
            </a:r>
            <a:r>
              <a:rPr lang="en-US" err="1"/>
              <a:t>tem</a:t>
            </a:r>
            <a:r>
              <a:rPr lang="en-US"/>
              <a:t> </a:t>
            </a:r>
            <a:r>
              <a:rPr lang="en-US" err="1"/>
              <a:t>rectiissunt</a:t>
            </a:r>
            <a:r>
              <a:rPr lang="en-US"/>
              <a:t> et, </a:t>
            </a:r>
            <a:r>
              <a:rPr lang="en-US" err="1"/>
              <a:t>nos</a:t>
            </a:r>
            <a:r>
              <a:rPr lang="en-US"/>
              <a:t> </a:t>
            </a:r>
            <a:r>
              <a:rPr lang="en-US" err="1"/>
              <a:t>doloratia</a:t>
            </a:r>
            <a:r>
              <a:rPr lang="en-US"/>
              <a:t> et </a:t>
            </a:r>
            <a:r>
              <a:rPr lang="en-US" err="1"/>
              <a:t>opta</a:t>
            </a:r>
            <a:r>
              <a:rPr lang="en-US"/>
              <a:t> dis </a:t>
            </a:r>
            <a:r>
              <a:rPr lang="en-US" err="1"/>
              <a:t>aut</a:t>
            </a:r>
            <a:r>
              <a:rPr lang="en-US"/>
              <a:t> </a:t>
            </a:r>
            <a:r>
              <a:rPr lang="en-US" err="1"/>
              <a:t>modis</a:t>
            </a:r>
            <a:r>
              <a:rPr lang="en-US"/>
              <a:t> </a:t>
            </a:r>
            <a:r>
              <a:rPr lang="en-US" err="1"/>
              <a:t>rerat</a:t>
            </a:r>
            <a:r>
              <a:rPr lang="en-US"/>
              <a:t> </a:t>
            </a:r>
            <a:r>
              <a:rPr lang="en-US" err="1"/>
              <a:t>oditatu</a:t>
            </a:r>
            <a:r>
              <a:rPr lang="en-US"/>
              <a:t> </a:t>
            </a:r>
            <a:r>
              <a:rPr lang="en-US" err="1"/>
              <a:t>reseque</a:t>
            </a:r>
            <a:r>
              <a:rPr lang="en-US"/>
              <a:t> </a:t>
            </a:r>
            <a:r>
              <a:rPr lang="en-US" err="1"/>
              <a:t>nisque</a:t>
            </a:r>
            <a:r>
              <a:rPr lang="en-US"/>
              <a:t> rem </a:t>
            </a:r>
            <a:r>
              <a:rPr lang="en-US" err="1"/>
              <a:t>rempores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sit.</a:t>
            </a:r>
          </a:p>
        </p:txBody>
      </p:sp>
      <p:sp>
        <p:nvSpPr>
          <p:cNvPr id="7" name="Text Placeholder 4"/>
          <p:cNvSpPr>
            <a:spLocks noGrp="1"/>
          </p:cNvSpPr>
          <p:nvPr>
            <p:ph type="body" sz="quarter" idx="12" hasCustomPrompt="1"/>
          </p:nvPr>
        </p:nvSpPr>
        <p:spPr>
          <a:xfrm>
            <a:off x="6229843" y="1956352"/>
            <a:ext cx="5541959" cy="3847207"/>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Pa </a:t>
            </a:r>
            <a:r>
              <a:rPr lang="en-US" err="1"/>
              <a:t>consed</a:t>
            </a:r>
            <a:r>
              <a:rPr lang="en-US"/>
              <a:t> et </a:t>
            </a:r>
            <a:r>
              <a:rPr lang="en-US" err="1"/>
              <a:t>atur</a:t>
            </a:r>
            <a:r>
              <a:rPr lang="en-US"/>
              <a:t>. </a:t>
            </a:r>
            <a:r>
              <a:rPr lang="en-US" err="1"/>
              <a:t>Serion</a:t>
            </a:r>
            <a:r>
              <a:rPr lang="en-US"/>
              <a:t> </a:t>
            </a:r>
            <a:r>
              <a:rPr lang="en-US" err="1"/>
              <a:t>corepudi</a:t>
            </a:r>
            <a:r>
              <a:rPr lang="en-US"/>
              <a:t> dolor </a:t>
            </a:r>
            <a:r>
              <a:rPr lang="en-US" err="1"/>
              <a:t>adionse</a:t>
            </a:r>
            <a:r>
              <a:rPr lang="en-US"/>
              <a:t> </a:t>
            </a:r>
            <a:r>
              <a:rPr lang="en-US" err="1"/>
              <a:t>quibusame</a:t>
            </a:r>
            <a:r>
              <a:rPr lang="en-US"/>
              <a:t> </a:t>
            </a:r>
            <a:r>
              <a:rPr lang="en-US" err="1"/>
              <a:t>nullabora</a:t>
            </a:r>
            <a:r>
              <a:rPr lang="en-US"/>
              <a:t> </a:t>
            </a:r>
            <a:r>
              <a:rPr lang="en-US" err="1"/>
              <a:t>volent</a:t>
            </a:r>
            <a:r>
              <a:rPr lang="en-US"/>
              <a:t> </a:t>
            </a:r>
            <a:r>
              <a:rPr lang="en-US" err="1"/>
              <a:t>lignam</a:t>
            </a:r>
            <a:r>
              <a:rPr lang="en-US"/>
              <a:t> </a:t>
            </a:r>
            <a:r>
              <a:rPr lang="en-US" err="1"/>
              <a:t>entis</a:t>
            </a:r>
            <a:r>
              <a:rPr lang="en-US"/>
              <a:t> ape </a:t>
            </a:r>
            <a:r>
              <a:rPr lang="en-US" err="1"/>
              <a:t>dolores</a:t>
            </a:r>
            <a:r>
              <a:rPr lang="en-US"/>
              <a:t> se </a:t>
            </a:r>
            <a:r>
              <a:rPr lang="en-US" err="1"/>
              <a:t>voluptae</a:t>
            </a:r>
            <a:r>
              <a:rPr lang="en-US"/>
              <a:t> </a:t>
            </a:r>
            <a:r>
              <a:rPr lang="en-US" err="1"/>
              <a:t>nimolupti</a:t>
            </a:r>
            <a:r>
              <a:rPr lang="en-US"/>
              <a:t> </a:t>
            </a:r>
            <a:r>
              <a:rPr lang="en-US" err="1"/>
              <a:t>quam</a:t>
            </a:r>
            <a:r>
              <a:rPr lang="en-US"/>
              <a:t> </a:t>
            </a:r>
            <a:r>
              <a:rPr lang="en-US" err="1"/>
              <a:t>ium</a:t>
            </a:r>
            <a:r>
              <a:rPr lang="en-US"/>
              <a:t> </a:t>
            </a:r>
            <a:r>
              <a:rPr lang="en-US" err="1"/>
              <a:t>simusa</a:t>
            </a:r>
            <a:r>
              <a:rPr lang="en-US"/>
              <a:t> </a:t>
            </a:r>
            <a:r>
              <a:rPr lang="en-US" err="1"/>
              <a:t>doluptur</a:t>
            </a:r>
            <a:r>
              <a:rPr lang="en-US"/>
              <a:t>, sum hic </a:t>
            </a:r>
            <a:r>
              <a:rPr lang="en-US" err="1"/>
              <a:t>tem</a:t>
            </a:r>
            <a:r>
              <a:rPr lang="en-US"/>
              <a:t> qui cum </a:t>
            </a:r>
            <a:r>
              <a:rPr lang="en-US" err="1"/>
              <a:t>evelest</a:t>
            </a:r>
            <a:r>
              <a:rPr lang="en-US"/>
              <a:t>, </a:t>
            </a:r>
            <a:r>
              <a:rPr lang="en-US" err="1"/>
              <a:t>cusapel</a:t>
            </a:r>
            <a:r>
              <a:rPr lang="en-US"/>
              <a:t> et </a:t>
            </a:r>
            <a:r>
              <a:rPr lang="en-US" err="1"/>
              <a:t>unt</a:t>
            </a:r>
            <a:r>
              <a:rPr lang="en-US"/>
              <a:t> et </a:t>
            </a:r>
            <a:r>
              <a:rPr lang="en-US" err="1"/>
              <a:t>hiciisciume</a:t>
            </a:r>
            <a:r>
              <a:rPr lang="en-US"/>
              <a:t> </a:t>
            </a:r>
            <a:r>
              <a:rPr lang="en-US" err="1"/>
              <a:t>vernatiore</a:t>
            </a:r>
            <a:r>
              <a:rPr lang="en-US"/>
              <a:t> </a:t>
            </a:r>
            <a:r>
              <a:rPr lang="en-US" err="1"/>
              <a:t>volenecabor</a:t>
            </a:r>
            <a:r>
              <a:rPr lang="en-US"/>
              <a:t> </a:t>
            </a:r>
            <a:r>
              <a:rPr lang="en-US" err="1"/>
              <a:t>seque</a:t>
            </a:r>
            <a:r>
              <a:rPr lang="en-US"/>
              <a:t> </a:t>
            </a:r>
            <a:r>
              <a:rPr lang="en-US" err="1"/>
              <a:t>officient</a:t>
            </a:r>
            <a:r>
              <a:rPr lang="en-US"/>
              <a:t>, </a:t>
            </a:r>
            <a:r>
              <a:rPr lang="en-US" err="1"/>
              <a:t>quamus</a:t>
            </a:r>
            <a:r>
              <a:rPr lang="en-US"/>
              <a:t> </a:t>
            </a:r>
            <a:r>
              <a:rPr lang="en-US" err="1"/>
              <a:t>voluptium</a:t>
            </a:r>
            <a:r>
              <a:rPr lang="en-US"/>
              <a:t> </a:t>
            </a:r>
            <a:r>
              <a:rPr lang="en-US" err="1"/>
              <a:t>natur</a:t>
            </a:r>
            <a:r>
              <a:rPr lang="en-US"/>
              <a:t> </a:t>
            </a:r>
            <a:r>
              <a:rPr lang="en-US" err="1"/>
              <a:t>maio</a:t>
            </a:r>
            <a:r>
              <a:rPr lang="en-US"/>
              <a:t> </a:t>
            </a:r>
            <a:r>
              <a:rPr lang="en-US" err="1"/>
              <a:t>volupta</a:t>
            </a:r>
            <a:r>
              <a:rPr lang="en-US"/>
              <a:t> </a:t>
            </a:r>
            <a:r>
              <a:rPr lang="en-US" err="1"/>
              <a:t>tioria</a:t>
            </a:r>
            <a:r>
              <a:rPr lang="en-US"/>
              <a:t> </a:t>
            </a:r>
            <a:r>
              <a:rPr lang="en-US" err="1"/>
              <a:t>venimetur</a:t>
            </a:r>
            <a:r>
              <a:rPr lang="en-US"/>
              <a:t> re </a:t>
            </a:r>
            <a:r>
              <a:rPr lang="en-US" err="1"/>
              <a:t>vel</a:t>
            </a:r>
            <a:r>
              <a:rPr lang="en-US"/>
              <a:t> </a:t>
            </a:r>
            <a:r>
              <a:rPr lang="en-US" err="1"/>
              <a:t>ent</a:t>
            </a:r>
            <a:r>
              <a:rPr lang="en-US"/>
              <a:t>, </a:t>
            </a:r>
            <a:r>
              <a:rPr lang="en-US" err="1"/>
              <a:t>quae</a:t>
            </a:r>
            <a:r>
              <a:rPr lang="en-US"/>
              <a:t> </a:t>
            </a:r>
            <a:r>
              <a:rPr lang="en-US" err="1"/>
              <a:t>liqui</a:t>
            </a:r>
            <a:r>
              <a:rPr lang="en-US"/>
              <a:t> </a:t>
            </a:r>
            <a:r>
              <a:rPr lang="en-US" err="1"/>
              <a:t>tem</a:t>
            </a:r>
            <a:r>
              <a:rPr lang="en-US"/>
              <a:t> sin con re </a:t>
            </a:r>
            <a:r>
              <a:rPr lang="en-US" err="1"/>
              <a:t>laut</a:t>
            </a:r>
            <a:r>
              <a:rPr lang="en-US"/>
              <a:t> </a:t>
            </a:r>
            <a:r>
              <a:rPr lang="en-US" err="1"/>
              <a:t>aut</a:t>
            </a:r>
            <a:r>
              <a:rPr lang="en-US"/>
              <a:t> </a:t>
            </a:r>
            <a:r>
              <a:rPr lang="en-US" err="1"/>
              <a:t>volupietur</a:t>
            </a:r>
            <a:r>
              <a:rPr lang="en-US"/>
              <a:t>.</a:t>
            </a:r>
          </a:p>
          <a:p>
            <a:pPr lvl="1"/>
            <a:endParaRPr lang="en-US"/>
          </a:p>
          <a:p>
            <a:pPr lvl="1"/>
            <a:r>
              <a:rPr lang="en-US" err="1"/>
              <a:t>Henestios</a:t>
            </a:r>
            <a:r>
              <a:rPr lang="en-US"/>
              <a:t> </a:t>
            </a:r>
            <a:r>
              <a:rPr lang="en-US" err="1"/>
              <a:t>vellantium</a:t>
            </a:r>
            <a:r>
              <a:rPr lang="en-US"/>
              <a:t> </a:t>
            </a:r>
            <a:r>
              <a:rPr lang="en-US" err="1"/>
              <a:t>simi</a:t>
            </a:r>
            <a:r>
              <a:rPr lang="en-US"/>
              <a:t>, </a:t>
            </a:r>
            <a:r>
              <a:rPr lang="en-US" err="1"/>
              <a:t>quassenime</a:t>
            </a:r>
            <a:r>
              <a:rPr lang="en-US"/>
              <a:t> consent </a:t>
            </a:r>
            <a:r>
              <a:rPr lang="en-US" err="1"/>
              <a:t>emquatincti</a:t>
            </a:r>
            <a:r>
              <a:rPr lang="en-US"/>
              <a:t> to doles </a:t>
            </a:r>
            <a:r>
              <a:rPr lang="en-US" err="1"/>
              <a:t>cium</a:t>
            </a:r>
            <a:r>
              <a:rPr lang="en-US"/>
              <a:t> </a:t>
            </a:r>
            <a:r>
              <a:rPr lang="en-US" err="1"/>
              <a:t>nectur</a:t>
            </a:r>
            <a:r>
              <a:rPr lang="en-US"/>
              <a:t>. </a:t>
            </a:r>
            <a:r>
              <a:rPr lang="en-US" err="1"/>
              <a:t>Experit</a:t>
            </a:r>
            <a:r>
              <a:rPr lang="en-US"/>
              <a:t> </a:t>
            </a:r>
            <a:r>
              <a:rPr lang="en-US" err="1"/>
              <a:t>occus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a:t>
            </a:r>
            <a:r>
              <a:rPr lang="en-US" err="1"/>
              <a:t>ipsuntius</a:t>
            </a:r>
            <a:r>
              <a:rPr lang="en-US"/>
              <a:t> </a:t>
            </a:r>
            <a:r>
              <a:rPr lang="en-US" err="1"/>
              <a:t>quideli</a:t>
            </a:r>
            <a:r>
              <a:rPr lang="en-US"/>
              <a:t> </a:t>
            </a:r>
            <a:r>
              <a:rPr lang="en-US" err="1"/>
              <a:t>tatiis</a:t>
            </a:r>
            <a:r>
              <a:rPr lang="en-US"/>
              <a:t> rem </a:t>
            </a:r>
            <a:r>
              <a:rPr lang="en-US" err="1"/>
              <a:t>restis</a:t>
            </a:r>
            <a:r>
              <a:rPr lang="en-US"/>
              <a:t> pro </a:t>
            </a:r>
            <a:r>
              <a:rPr lang="en-US" err="1"/>
              <a:t>ium</a:t>
            </a:r>
            <a:r>
              <a:rPr lang="en-US"/>
              <a:t> qui </a:t>
            </a:r>
            <a:r>
              <a:rPr lang="en-US" err="1"/>
              <a:t>ra</a:t>
            </a:r>
            <a:r>
              <a:rPr lang="en-US"/>
              <a:t> </a:t>
            </a:r>
            <a:r>
              <a:rPr lang="en-US" err="1"/>
              <a:t>debist</a:t>
            </a:r>
            <a:r>
              <a:rPr lang="en-US"/>
              <a:t> at </a:t>
            </a:r>
            <a:r>
              <a:rPr lang="en-US" err="1"/>
              <a:t>ilit</a:t>
            </a:r>
            <a:r>
              <a:rPr lang="en-US"/>
              <a:t> </a:t>
            </a:r>
            <a:r>
              <a:rPr lang="en-US" err="1"/>
              <a:t>est</a:t>
            </a:r>
            <a:r>
              <a:rPr lang="en-US"/>
              <a:t>, </a:t>
            </a:r>
            <a:r>
              <a:rPr lang="en-US" err="1"/>
              <a:t>cus</a:t>
            </a:r>
            <a:r>
              <a:rPr lang="en-US"/>
              <a:t> </a:t>
            </a:r>
            <a:r>
              <a:rPr lang="en-US" err="1"/>
              <a:t>invenim</a:t>
            </a:r>
            <a:r>
              <a:rPr lang="en-US"/>
              <a:t> </a:t>
            </a:r>
            <a:r>
              <a:rPr lang="en-US" err="1"/>
              <a:t>laborro</a:t>
            </a:r>
            <a:r>
              <a:rPr lang="en-US"/>
              <a:t> </a:t>
            </a:r>
            <a:r>
              <a:rPr lang="en-US" err="1"/>
              <a:t>tem</a:t>
            </a:r>
            <a:r>
              <a:rPr lang="en-US"/>
              <a:t> </a:t>
            </a:r>
            <a:r>
              <a:rPr lang="en-US" err="1"/>
              <a:t>rectiissunt</a:t>
            </a:r>
            <a:r>
              <a:rPr lang="en-US"/>
              <a:t> et, </a:t>
            </a:r>
            <a:r>
              <a:rPr lang="en-US" err="1"/>
              <a:t>nos</a:t>
            </a:r>
            <a:r>
              <a:rPr lang="en-US"/>
              <a:t> </a:t>
            </a:r>
            <a:r>
              <a:rPr lang="en-US" err="1"/>
              <a:t>doloratia</a:t>
            </a:r>
            <a:r>
              <a:rPr lang="en-US"/>
              <a:t> et </a:t>
            </a:r>
            <a:r>
              <a:rPr lang="en-US" err="1"/>
              <a:t>opta</a:t>
            </a:r>
            <a:r>
              <a:rPr lang="en-US"/>
              <a:t> dis </a:t>
            </a:r>
            <a:r>
              <a:rPr lang="en-US" err="1"/>
              <a:t>aut</a:t>
            </a:r>
            <a:r>
              <a:rPr lang="en-US"/>
              <a:t> </a:t>
            </a:r>
            <a:r>
              <a:rPr lang="en-US" err="1"/>
              <a:t>modis</a:t>
            </a:r>
            <a:r>
              <a:rPr lang="en-US"/>
              <a:t> </a:t>
            </a:r>
            <a:r>
              <a:rPr lang="en-US" err="1"/>
              <a:t>rerat</a:t>
            </a:r>
            <a:r>
              <a:rPr lang="en-US"/>
              <a:t> </a:t>
            </a:r>
            <a:r>
              <a:rPr lang="en-US" err="1"/>
              <a:t>oditatu</a:t>
            </a:r>
            <a:r>
              <a:rPr lang="en-US"/>
              <a:t> </a:t>
            </a:r>
            <a:r>
              <a:rPr lang="en-US" err="1"/>
              <a:t>reseque</a:t>
            </a:r>
            <a:r>
              <a:rPr lang="en-US"/>
              <a:t> </a:t>
            </a:r>
            <a:r>
              <a:rPr lang="en-US" err="1"/>
              <a:t>nisque</a:t>
            </a:r>
            <a:r>
              <a:rPr lang="en-US"/>
              <a:t> rem </a:t>
            </a:r>
            <a:r>
              <a:rPr lang="en-US" err="1"/>
              <a:t>rempores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sit.</a:t>
            </a:r>
          </a:p>
        </p:txBody>
      </p:sp>
    </p:spTree>
    <p:extLst>
      <p:ext uri="{BB962C8B-B14F-4D97-AF65-F5344CB8AC3E}">
        <p14:creationId xmlns:p14="http://schemas.microsoft.com/office/powerpoint/2010/main" val="99607761"/>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55994" y="2977054"/>
            <a:ext cx="8067823" cy="1793104"/>
          </a:xfrm>
          <a:noFill/>
        </p:spPr>
        <p:txBody>
          <a:bodyPr lIns="0" tIns="91440" rIns="146304" bIns="91440" anchor="b" anchorCtr="0"/>
          <a:lstStyle>
            <a:lvl1pPr>
              <a:defRPr sz="5294" strike="noStrike" spc="-147"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3"/>
            <a:ext cx="8359808" cy="715931"/>
          </a:xfrm>
          <a:noFill/>
        </p:spPr>
        <p:txBody>
          <a:bodyPr lIns="0" tIns="109728" rIns="164592" bIns="109728">
            <a:noAutofit/>
          </a:bodyPr>
          <a:lstStyle>
            <a:lvl1pPr marL="0" indent="0">
              <a:spcBef>
                <a:spcPts val="0"/>
              </a:spcBef>
              <a:buNone/>
              <a:defRPr sz="1765"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5996" y="440497"/>
            <a:ext cx="917173" cy="196431"/>
          </a:xfrm>
          <a:prstGeom prst="rect">
            <a:avLst/>
          </a:prstGeom>
        </p:spPr>
      </p:pic>
    </p:spTree>
    <p:extLst>
      <p:ext uri="{BB962C8B-B14F-4D97-AF65-F5344CB8AC3E}">
        <p14:creationId xmlns:p14="http://schemas.microsoft.com/office/powerpoint/2010/main" val="24757880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30"/>
            <a:ext cx="11306469" cy="403137"/>
          </a:xfrm>
        </p:spPr>
        <p:txBody>
          <a:bodyPr wrap="square" lIns="0" tIns="0" rIns="0" bIns="0">
            <a:spAutoFit/>
          </a:bodyPr>
          <a:lstStyle>
            <a:lvl1pPr>
              <a:lnSpc>
                <a:spcPts val="3137"/>
              </a:lnSpc>
              <a:defRPr sz="2745">
                <a:solidFill>
                  <a:srgbClr val="2F2F2F"/>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882331"/>
            <a:ext cx="7454644" cy="923330"/>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6" y="3151391"/>
            <a:ext cx="3618381" cy="2693045"/>
          </a:xfrm>
        </p:spPr>
        <p:txBody>
          <a:bodyPr lIns="0" tIns="0" rIns="0" bIns="0"/>
          <a:lstStyle>
            <a:lvl1pPr marL="0" indent="0">
              <a:lnSpc>
                <a:spcPts val="1765"/>
              </a:lnSpc>
              <a:spcBef>
                <a:spcPts val="882"/>
              </a:spcBef>
              <a:buNone/>
              <a:defRPr sz="1372" b="1">
                <a:solidFill>
                  <a:schemeClr val="accent1"/>
                </a:solidFill>
                <a:latin typeface="+mn-lt"/>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6" name="Text Placeholder 4"/>
          <p:cNvSpPr>
            <a:spLocks noGrp="1"/>
          </p:cNvSpPr>
          <p:nvPr>
            <p:ph type="body" sz="quarter" idx="12" hasCustomPrompt="1"/>
          </p:nvPr>
        </p:nvSpPr>
        <p:spPr>
          <a:xfrm>
            <a:off x="4313111" y="3160784"/>
            <a:ext cx="3597528" cy="2693045"/>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1" kern="1200" spc="0" baseline="0" dirty="0">
                <a:solidFill>
                  <a:schemeClr val="accent1"/>
                </a:solidFill>
                <a:latin typeface="+mn-lt"/>
                <a:ea typeface="+mn-ea"/>
                <a:cs typeface="+mn-cs"/>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8" name="Text Placeholder 4"/>
          <p:cNvSpPr>
            <a:spLocks noGrp="1"/>
          </p:cNvSpPr>
          <p:nvPr>
            <p:ph type="body" sz="quarter" idx="13" hasCustomPrompt="1"/>
          </p:nvPr>
        </p:nvSpPr>
        <p:spPr>
          <a:xfrm>
            <a:off x="8140347" y="3151391"/>
            <a:ext cx="3622117" cy="2693045"/>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Tree>
    <p:extLst>
      <p:ext uri="{BB962C8B-B14F-4D97-AF65-F5344CB8AC3E}">
        <p14:creationId xmlns:p14="http://schemas.microsoft.com/office/powerpoint/2010/main" val="3149317642"/>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D3A271-34AE-4FE3-8AAE-540C4FCDEEC8}"/>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5A8973A3-13D4-4AD0-B032-D720FDAEA49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3D9298A-9A5D-4147-A02D-CC398380A800}"/>
              </a:ext>
            </a:extLst>
          </p:cNvPr>
          <p:cNvSpPr>
            <a:spLocks noGrp="1"/>
          </p:cNvSpPr>
          <p:nvPr>
            <p:ph type="dt" sz="half" idx="10"/>
          </p:nvPr>
        </p:nvSpPr>
        <p:spPr/>
        <p:txBody>
          <a:bodyPr/>
          <a:lstStyle/>
          <a:p>
            <a:fld id="{894C087B-338C-4182-AF63-7FDC88A654E5}" type="datetimeFigureOut">
              <a:rPr lang="en-GB" smtClean="0"/>
              <a:t>22/07/2021</a:t>
            </a:fld>
            <a:endParaRPr lang="en-GB"/>
          </a:p>
        </p:txBody>
      </p:sp>
      <p:sp>
        <p:nvSpPr>
          <p:cNvPr id="5" name="Footer Placeholder 4">
            <a:extLst>
              <a:ext uri="{FF2B5EF4-FFF2-40B4-BE49-F238E27FC236}">
                <a16:creationId xmlns:a16="http://schemas.microsoft.com/office/drawing/2014/main" id="{E3893891-7DE9-4ED4-8ED9-A694B5865AD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F45E750-C7BD-4404-AC6A-8963E0241E73}"/>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328223914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30"/>
            <a:ext cx="11306469" cy="403137"/>
          </a:xfrm>
        </p:spPr>
        <p:txBody>
          <a:bodyPr wrap="square" lIns="0" tIns="0" rIns="0" bIns="0">
            <a:spAutoFit/>
          </a:bodyPr>
          <a:lstStyle>
            <a:lvl1pPr>
              <a:lnSpc>
                <a:spcPts val="3137"/>
              </a:lnSpc>
              <a:defRPr sz="4400" strike="noStrike">
                <a:solidFill>
                  <a:srgbClr val="2F2F2F"/>
                </a:solidFill>
              </a:defRPr>
            </a:lvl1pPr>
          </a:lstStyle>
          <a:p>
            <a:r>
              <a:rPr lang="en-US"/>
              <a:t>Title</a:t>
            </a:r>
          </a:p>
        </p:txBody>
      </p:sp>
    </p:spTree>
    <p:extLst>
      <p:ext uri="{BB962C8B-B14F-4D97-AF65-F5344CB8AC3E}">
        <p14:creationId xmlns:p14="http://schemas.microsoft.com/office/powerpoint/2010/main" val="823983346"/>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F4307EF-70D9-48C5-8EFC-6818320E86D0}"/>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4855B71-1B82-4C4C-94D7-A5EEE95A3E0A}" type="datetimeFigureOut">
              <a:rPr kumimoji="0" lang="en-US" sz="1800" b="0" i="0" u="none" strike="noStrike" kern="1200" cap="none" spc="0" normalizeH="0" baseline="0" noProof="0" smtClean="0">
                <a:ln>
                  <a:noFill/>
                </a:ln>
                <a:solidFill>
                  <a:srgbClr val="2F2F2F"/>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7/22/2021</a:t>
            </a:fld>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
        <p:nvSpPr>
          <p:cNvPr id="3" name="Footer Placeholder 2">
            <a:extLst>
              <a:ext uri="{FF2B5EF4-FFF2-40B4-BE49-F238E27FC236}">
                <a16:creationId xmlns:a16="http://schemas.microsoft.com/office/drawing/2014/main" id="{D4CD43EB-66A3-4BC3-B84C-2A97CB6A2218}"/>
              </a:ext>
            </a:extLst>
          </p:cNvPr>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
        <p:nvSpPr>
          <p:cNvPr id="4" name="Slide Number Placeholder 3">
            <a:extLst>
              <a:ext uri="{FF2B5EF4-FFF2-40B4-BE49-F238E27FC236}">
                <a16:creationId xmlns:a16="http://schemas.microsoft.com/office/drawing/2014/main" id="{A8E11D55-5DFD-42D5-BCD3-E371B9CB4379}"/>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6ED2FB5-7453-4B0F-B1E0-2F4F5F3D69BB}" type="slidenum">
              <a:rPr kumimoji="0" lang="en-US" sz="1800" b="0" i="0" u="none" strike="noStrike" kern="1200" cap="none" spc="0" normalizeH="0" baseline="0" noProof="0" smtClean="0">
                <a:ln>
                  <a:noFill/>
                </a:ln>
                <a:solidFill>
                  <a:srgbClr val="2F2F2F"/>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Tree>
    <p:extLst>
      <p:ext uri="{BB962C8B-B14F-4D97-AF65-F5344CB8AC3E}">
        <p14:creationId xmlns:p14="http://schemas.microsoft.com/office/powerpoint/2010/main" val="214231762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Divi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3504" y="2743200"/>
            <a:ext cx="10515600" cy="1146875"/>
          </a:xfrm>
          <a:prstGeom prst="rect">
            <a:avLst/>
          </a:prstGeom>
        </p:spPr>
        <p:txBody>
          <a:bodyPr/>
          <a:lstStyle>
            <a:lvl1pPr>
              <a:defRPr sz="4800" b="0" i="0">
                <a:solidFill>
                  <a:schemeClr val="bg1"/>
                </a:solidFill>
                <a:latin typeface="Segoe UI Light" panose="020B0502040204020203" pitchFamily="34" charset="0"/>
                <a:ea typeface="Segoe UI Light" panose="020B0502040204020203" pitchFamily="34" charset="0"/>
                <a:cs typeface="Segoe UI Light" panose="020B0502040204020203" pitchFamily="34" charset="0"/>
              </a:defRPr>
            </a:lvl1pPr>
          </a:lstStyle>
          <a:p>
            <a:r>
              <a:rPr lang="en-US"/>
              <a:t>Click to edit Divider</a:t>
            </a:r>
          </a:p>
        </p:txBody>
      </p:sp>
    </p:spTree>
    <p:extLst>
      <p:ext uri="{BB962C8B-B14F-4D97-AF65-F5344CB8AC3E}">
        <p14:creationId xmlns:p14="http://schemas.microsoft.com/office/powerpoint/2010/main" val="318627921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_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8" y="455313"/>
            <a:ext cx="11306469" cy="666336"/>
          </a:xfrm>
        </p:spPr>
        <p:txBody>
          <a:bodyPr vert="horz" wrap="square" lIns="0" tIns="164592" rIns="0" bIns="0" rtlCol="0" anchor="t">
            <a:noAutofit/>
          </a:bodyPr>
          <a:lstStyle>
            <a:lvl1pPr>
              <a:defRPr lang="en-US" sz="3137"/>
            </a:lvl1pPr>
          </a:lstStyle>
          <a:p>
            <a:pPr lvl="0"/>
            <a:r>
              <a:rPr lang="en-US"/>
              <a:t>Title</a:t>
            </a:r>
          </a:p>
        </p:txBody>
      </p:sp>
      <p:pic>
        <p:nvPicPr>
          <p:cNvPr id="3" name="Picture 2" descr="A screenshot of a computer&#10;&#10;Description generated with very high confidence">
            <a:extLst>
              <a:ext uri="{FF2B5EF4-FFF2-40B4-BE49-F238E27FC236}">
                <a16:creationId xmlns:a16="http://schemas.microsoft.com/office/drawing/2014/main" id="{A092B4B5-8E80-499B-99A0-F973AFF5B45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913054" y="1161160"/>
            <a:ext cx="7278947" cy="5696841"/>
          </a:xfrm>
          <a:prstGeom prst="rect">
            <a:avLst/>
          </a:prstGeom>
        </p:spPr>
      </p:pic>
    </p:spTree>
    <p:extLst>
      <p:ext uri="{BB962C8B-B14F-4D97-AF65-F5344CB8AC3E}">
        <p14:creationId xmlns:p14="http://schemas.microsoft.com/office/powerpoint/2010/main" val="3894819674"/>
      </p:ext>
    </p:extLst>
  </p:cSld>
  <p:clrMapOvr>
    <a:masterClrMapping/>
  </p:clrMapOvr>
  <p:transition>
    <p:fade/>
  </p:transition>
  <p:extLst>
    <p:ext uri="{DCECCB84-F9BA-43D5-87BE-67443E8EF086}">
      <p15:sldGuideLst xmlns:p15="http://schemas.microsoft.com/office/powerpoint/2012/main">
        <p15:guide id="1" orient="horz" pos="907">
          <p15:clr>
            <a:srgbClr val="FBAE40"/>
          </p15:clr>
        </p15:guide>
        <p15:guide id="2" orient="horz" pos="3988">
          <p15:clr>
            <a:srgbClr val="FBAE40"/>
          </p15:clr>
        </p15:guide>
        <p15:guide id="3" pos="3541">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4" name="Subtitle 2"/>
          <p:cNvSpPr>
            <a:spLocks noGrp="1"/>
          </p:cNvSpPr>
          <p:nvPr>
            <p:ph type="subTitle" idx="1"/>
          </p:nvPr>
        </p:nvSpPr>
        <p:spPr>
          <a:xfrm>
            <a:off x="136115" y="201456"/>
            <a:ext cx="3902485" cy="339833"/>
          </a:xfrm>
          <a:prstGeom prst="rect">
            <a:avLst/>
          </a:prstGeom>
        </p:spPr>
        <p:txBody>
          <a:bodyPr tIns="0" bIns="0">
            <a:noAutofit/>
          </a:bodyPr>
          <a:lstStyle>
            <a:lvl1pPr marL="0" indent="0" algn="l">
              <a:lnSpc>
                <a:spcPct val="100000"/>
              </a:lnSpc>
              <a:buNone/>
              <a:defRPr sz="1800" b="0" i="0" baseline="0">
                <a:solidFill>
                  <a:srgbClr val="5558AF"/>
                </a:solidFill>
                <a:latin typeface="Segoe UI" charset="0"/>
                <a:ea typeface="Segoe UI" charset="0"/>
                <a:cs typeface="Segoe UI"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US"/>
          </a:p>
        </p:txBody>
      </p:sp>
    </p:spTree>
    <p:extLst>
      <p:ext uri="{BB962C8B-B14F-4D97-AF65-F5344CB8AC3E}">
        <p14:creationId xmlns:p14="http://schemas.microsoft.com/office/powerpoint/2010/main" val="63921179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ContentType3-Empty-Custom">
    <p:spTree>
      <p:nvGrpSpPr>
        <p:cNvPr id="1" name=""/>
        <p:cNvGrpSpPr/>
        <p:nvPr/>
      </p:nvGrpSpPr>
      <p:grpSpPr>
        <a:xfrm>
          <a:off x="0" y="0"/>
          <a:ext cx="0" cy="0"/>
          <a:chOff x="0" y="0"/>
          <a:chExt cx="0" cy="0"/>
        </a:xfrm>
      </p:grpSpPr>
      <p:sp>
        <p:nvSpPr>
          <p:cNvPr id="4" name="Subtitle 2"/>
          <p:cNvSpPr>
            <a:spLocks noGrp="1"/>
          </p:cNvSpPr>
          <p:nvPr>
            <p:ph type="subTitle" idx="1"/>
          </p:nvPr>
        </p:nvSpPr>
        <p:spPr>
          <a:xfrm>
            <a:off x="136115" y="235321"/>
            <a:ext cx="3902485" cy="467411"/>
          </a:xfrm>
          <a:prstGeom prst="rect">
            <a:avLst/>
          </a:prstGeom>
        </p:spPr>
        <p:txBody>
          <a:bodyPr tIns="0" bIns="0">
            <a:noAutofit/>
          </a:bodyPr>
          <a:lstStyle>
            <a:lvl1pPr marL="0" indent="0" algn="l">
              <a:lnSpc>
                <a:spcPct val="100000"/>
              </a:lnSpc>
              <a:buNone/>
              <a:defRPr sz="2800" b="0" i="0" baseline="0">
                <a:solidFill>
                  <a:srgbClr val="5558AF"/>
                </a:solidFill>
                <a:latin typeface="Segoe UI" charset="0"/>
                <a:ea typeface="Segoe UI" charset="0"/>
                <a:cs typeface="Segoe UI"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US"/>
          </a:p>
        </p:txBody>
      </p:sp>
    </p:spTree>
    <p:extLst>
      <p:ext uri="{BB962C8B-B14F-4D97-AF65-F5344CB8AC3E}">
        <p14:creationId xmlns:p14="http://schemas.microsoft.com/office/powerpoint/2010/main" val="270563125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070C3F2B-E3AC-5040-A01B-C3524FB413E6}" type="datetimeFigureOut">
              <a:rPr lang="en-US" smtClean="0"/>
              <a:t>7/22/2021</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634168AF-2389-C949-8A4E-0A342DB36584}" type="slidenum">
              <a:rPr lang="en-US" smtClean="0"/>
              <a:t>‹#›</a:t>
            </a:fld>
            <a:endParaRPr lang="en-US"/>
          </a:p>
        </p:txBody>
      </p:sp>
    </p:spTree>
    <p:extLst>
      <p:ext uri="{BB962C8B-B14F-4D97-AF65-F5344CB8AC3E}">
        <p14:creationId xmlns:p14="http://schemas.microsoft.com/office/powerpoint/2010/main" val="259187259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_dark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ED5EF2-DAF5-4277-84D2-69FF03CD7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1938082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1"/>
      </p:bgRef>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467CE4CD-90A5-4980-8AE8-0B35C710CE63}"/>
              </a:ext>
            </a:extLst>
          </p:cNvPr>
          <p:cNvSpPr>
            <a:spLocks noGrp="1"/>
          </p:cNvSpPr>
          <p:nvPr>
            <p:ph type="title" hasCustomPrompt="1"/>
          </p:nvPr>
        </p:nvSpPr>
        <p:spPr>
          <a:xfrm>
            <a:off x="261257" y="-261724"/>
            <a:ext cx="2834640" cy="215444"/>
          </a:xfrm>
        </p:spPr>
        <p:txBody>
          <a:bodyPr/>
          <a:lstStyle>
            <a:lvl1pPr>
              <a:defRPr sz="1400" spc="0">
                <a:solidFill>
                  <a:srgbClr val="000000"/>
                </a:solidFill>
              </a:defRPr>
            </a:lvl1pPr>
          </a:lstStyle>
          <a:p>
            <a:r>
              <a:rPr lang="en-US" dirty="0"/>
              <a:t>Microsoft Ignite The Tour</a:t>
            </a:r>
          </a:p>
        </p:txBody>
      </p:sp>
      <p:sp>
        <p:nvSpPr>
          <p:cNvPr id="7" name="Text Placeholder 4">
            <a:extLst>
              <a:ext uri="{FF2B5EF4-FFF2-40B4-BE49-F238E27FC236}">
                <a16:creationId xmlns:a16="http://schemas.microsoft.com/office/drawing/2014/main" id="{5960177D-638E-4A99-8B63-DA9A0ACE64B8}"/>
              </a:ext>
            </a:extLst>
          </p:cNvPr>
          <p:cNvSpPr>
            <a:spLocks noGrp="1"/>
          </p:cNvSpPr>
          <p:nvPr>
            <p:ph type="body" sz="quarter" idx="12" hasCustomPrompt="1"/>
          </p:nvPr>
        </p:nvSpPr>
        <p:spPr>
          <a:xfrm>
            <a:off x="584201" y="4581797"/>
            <a:ext cx="4851400" cy="369332"/>
          </a:xfr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lang="en-US" sz="2400" kern="1200" spc="0" baseline="0" dirty="0">
                <a:gradFill>
                  <a:gsLst>
                    <a:gs pos="5128">
                      <a:schemeClr val="tx1"/>
                    </a:gs>
                    <a:gs pos="65000">
                      <a:schemeClr val="tx1"/>
                    </a:gs>
                  </a:gsLst>
                  <a:lin ang="5400000" scaled="1"/>
                </a:gradFill>
                <a:latin typeface="+mj-lt"/>
                <a:ea typeface="+mn-ea"/>
                <a:cs typeface="Segoe UI" panose="020B0502040204020203" pitchFamily="34" charset="0"/>
              </a:defRPr>
            </a:lvl1pPr>
          </a:lstStyle>
          <a:p>
            <a:pPr lvl="0"/>
            <a:r>
              <a:rPr lang="en-US" dirty="0"/>
              <a:t>City</a:t>
            </a:r>
          </a:p>
        </p:txBody>
      </p:sp>
      <p:pic>
        <p:nvPicPr>
          <p:cNvPr id="5" name="Picture 4" descr="Microsoft Ignite The Tour graphic">
            <a:extLst>
              <a:ext uri="{FF2B5EF4-FFF2-40B4-BE49-F238E27FC236}">
                <a16:creationId xmlns:a16="http://schemas.microsoft.com/office/drawing/2014/main" id="{2B62E3DF-BBC1-41ED-8E27-41B397B86ED2}"/>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906486" y="0"/>
            <a:ext cx="9285514"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11" name="Arrow: Right 10">
            <a:extLst>
              <a:ext uri="{FF2B5EF4-FFF2-40B4-BE49-F238E27FC236}">
                <a16:creationId xmlns:a16="http://schemas.microsoft.com/office/drawing/2014/main" id="{407A57B6-510E-4A3E-920D-47374BA5C37E}"/>
              </a:ext>
            </a:extLst>
          </p:cNvPr>
          <p:cNvSpPr/>
          <p:nvPr userDrawn="1"/>
        </p:nvSpPr>
        <p:spPr bwMode="auto">
          <a:xfrm>
            <a:off x="261257" y="-723247"/>
            <a:ext cx="3200400" cy="676967"/>
          </a:xfrm>
          <a:prstGeom prst="rightArrow">
            <a:avLst>
              <a:gd name="adj1" fmla="val 100000"/>
              <a:gd name="adj2" fmla="val 50000"/>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indent="0" algn="l" defTabSz="932472" fontAlgn="base">
              <a:spcBef>
                <a:spcPct val="0"/>
              </a:spcBef>
              <a:spcAft>
                <a:spcPct val="0"/>
              </a:spcAft>
            </a:pPr>
            <a:r>
              <a:rPr lang="en-US" sz="1400" dirty="0">
                <a:solidFill>
                  <a:srgbClr val="FFFFFF"/>
                </a:solidFill>
                <a:ea typeface="Segoe UI" pitchFamily="34" charset="0"/>
                <a:cs typeface="Segoe UI" pitchFamily="34" charset="0"/>
              </a:rPr>
              <a:t>UPDATE CITY FOR YOUR EVENT</a:t>
            </a:r>
          </a:p>
        </p:txBody>
      </p:sp>
      <p:grpSp>
        <p:nvGrpSpPr>
          <p:cNvPr id="10" name="Group 4" descr="Microsoft Ignite The Tour logo">
            <a:extLst>
              <a:ext uri="{FF2B5EF4-FFF2-40B4-BE49-F238E27FC236}">
                <a16:creationId xmlns:a16="http://schemas.microsoft.com/office/drawing/2014/main" id="{3780C35E-3191-48C0-A897-5DC0EB9D48AD}"/>
              </a:ext>
            </a:extLst>
          </p:cNvPr>
          <p:cNvGrpSpPr>
            <a:grpSpLocks noChangeAspect="1"/>
          </p:cNvGrpSpPr>
          <p:nvPr userDrawn="1"/>
        </p:nvGrpSpPr>
        <p:grpSpPr bwMode="black">
          <a:xfrm>
            <a:off x="534627" y="2809086"/>
            <a:ext cx="4655288" cy="1284967"/>
            <a:chOff x="342" y="1465"/>
            <a:chExt cx="2565" cy="708"/>
          </a:xfrm>
        </p:grpSpPr>
        <p:sp>
          <p:nvSpPr>
            <p:cNvPr id="15" name="Freeform 5">
              <a:extLst>
                <a:ext uri="{FF2B5EF4-FFF2-40B4-BE49-F238E27FC236}">
                  <a16:creationId xmlns:a16="http://schemas.microsoft.com/office/drawing/2014/main" id="{F82575FD-5C30-4FB1-BD8B-AFAF047C6A15}"/>
                </a:ext>
              </a:extLst>
            </p:cNvPr>
            <p:cNvSpPr>
              <a:spLocks noChangeAspect="1" noEditPoints="1"/>
            </p:cNvSpPr>
            <p:nvPr userDrawn="1"/>
          </p:nvSpPr>
          <p:spPr bwMode="black">
            <a:xfrm>
              <a:off x="368" y="1465"/>
              <a:ext cx="2539" cy="373"/>
            </a:xfrm>
            <a:custGeom>
              <a:avLst/>
              <a:gdLst>
                <a:gd name="T0" fmla="*/ 3327 w 3480"/>
                <a:gd name="T1" fmla="*/ 182 h 502"/>
                <a:gd name="T2" fmla="*/ 3305 w 3480"/>
                <a:gd name="T3" fmla="*/ 271 h 502"/>
                <a:gd name="T4" fmla="*/ 3367 w 3480"/>
                <a:gd name="T5" fmla="*/ 388 h 502"/>
                <a:gd name="T6" fmla="*/ 3451 w 3480"/>
                <a:gd name="T7" fmla="*/ 155 h 502"/>
                <a:gd name="T8" fmla="*/ 3176 w 3480"/>
                <a:gd name="T9" fmla="*/ 388 h 502"/>
                <a:gd name="T10" fmla="*/ 3101 w 3480"/>
                <a:gd name="T11" fmla="*/ 128 h 502"/>
                <a:gd name="T12" fmla="*/ 3221 w 3480"/>
                <a:gd name="T13" fmla="*/ 173 h 502"/>
                <a:gd name="T14" fmla="*/ 3221 w 3480"/>
                <a:gd name="T15" fmla="*/ 334 h 502"/>
                <a:gd name="T16" fmla="*/ 2957 w 3480"/>
                <a:gd name="T17" fmla="*/ 128 h 502"/>
                <a:gd name="T18" fmla="*/ 2962 w 3480"/>
                <a:gd name="T19" fmla="*/ 65 h 502"/>
                <a:gd name="T20" fmla="*/ 3021 w 3480"/>
                <a:gd name="T21" fmla="*/ 41 h 502"/>
                <a:gd name="T22" fmla="*/ 2843 w 3480"/>
                <a:gd name="T23" fmla="*/ 382 h 502"/>
                <a:gd name="T24" fmla="*/ 2731 w 3480"/>
                <a:gd name="T25" fmla="*/ 382 h 502"/>
                <a:gd name="T26" fmla="*/ 2732 w 3480"/>
                <a:gd name="T27" fmla="*/ 170 h 502"/>
                <a:gd name="T28" fmla="*/ 2555 w 3480"/>
                <a:gd name="T29" fmla="*/ 266 h 502"/>
                <a:gd name="T30" fmla="*/ 2441 w 3480"/>
                <a:gd name="T31" fmla="*/ 192 h 502"/>
                <a:gd name="T32" fmla="*/ 2555 w 3480"/>
                <a:gd name="T33" fmla="*/ 266 h 502"/>
                <a:gd name="T34" fmla="*/ 2383 w 3480"/>
                <a:gd name="T35" fmla="*/ 433 h 502"/>
                <a:gd name="T36" fmla="*/ 2467 w 3480"/>
                <a:gd name="T37" fmla="*/ 388 h 502"/>
                <a:gd name="T38" fmla="*/ 2553 w 3480"/>
                <a:gd name="T39" fmla="*/ 163 h 502"/>
                <a:gd name="T40" fmla="*/ 2313 w 3480"/>
                <a:gd name="T41" fmla="*/ 382 h 502"/>
                <a:gd name="T42" fmla="*/ 2313 w 3480"/>
                <a:gd name="T43" fmla="*/ 382 h 502"/>
                <a:gd name="T44" fmla="*/ 2023 w 3480"/>
                <a:gd name="T45" fmla="*/ 52 h 502"/>
                <a:gd name="T46" fmla="*/ 1864 w 3480"/>
                <a:gd name="T47" fmla="*/ 128 h 502"/>
                <a:gd name="T48" fmla="*/ 1899 w 3480"/>
                <a:gd name="T49" fmla="*/ 0 h 502"/>
                <a:gd name="T50" fmla="*/ 1763 w 3480"/>
                <a:gd name="T51" fmla="*/ 173 h 502"/>
                <a:gd name="T52" fmla="*/ 1922 w 3480"/>
                <a:gd name="T53" fmla="*/ 173 h 502"/>
                <a:gd name="T54" fmla="*/ 2084 w 3480"/>
                <a:gd name="T55" fmla="*/ 380 h 502"/>
                <a:gd name="T56" fmla="*/ 2023 w 3480"/>
                <a:gd name="T57" fmla="*/ 173 h 502"/>
                <a:gd name="T58" fmla="*/ 1541 w 3480"/>
                <a:gd name="T59" fmla="*/ 256 h 502"/>
                <a:gd name="T60" fmla="*/ 1667 w 3480"/>
                <a:gd name="T61" fmla="*/ 190 h 502"/>
                <a:gd name="T62" fmla="*/ 1481 w 3480"/>
                <a:gd name="T63" fmla="*/ 258 h 502"/>
                <a:gd name="T64" fmla="*/ 1708 w 3480"/>
                <a:gd name="T65" fmla="*/ 352 h 502"/>
                <a:gd name="T66" fmla="*/ 1338 w 3480"/>
                <a:gd name="T67" fmla="*/ 345 h 502"/>
                <a:gd name="T68" fmla="*/ 1332 w 3480"/>
                <a:gd name="T69" fmla="*/ 272 h 502"/>
                <a:gd name="T70" fmla="*/ 1275 w 3480"/>
                <a:gd name="T71" fmla="*/ 164 h 502"/>
                <a:gd name="T72" fmla="*/ 1434 w 3480"/>
                <a:gd name="T73" fmla="*/ 183 h 502"/>
                <a:gd name="T74" fmla="*/ 1324 w 3480"/>
                <a:gd name="T75" fmla="*/ 195 h 502"/>
                <a:gd name="T76" fmla="*/ 1406 w 3480"/>
                <a:gd name="T77" fmla="*/ 248 h 502"/>
                <a:gd name="T78" fmla="*/ 1414 w 3480"/>
                <a:gd name="T79" fmla="*/ 370 h 502"/>
                <a:gd name="T80" fmla="*/ 1097 w 3480"/>
                <a:gd name="T81" fmla="*/ 168 h 502"/>
                <a:gd name="T82" fmla="*/ 1150 w 3480"/>
                <a:gd name="T83" fmla="*/ 320 h 502"/>
                <a:gd name="T84" fmla="*/ 1094 w 3480"/>
                <a:gd name="T85" fmla="*/ 388 h 502"/>
                <a:gd name="T86" fmla="*/ 1194 w 3480"/>
                <a:gd name="T87" fmla="*/ 157 h 502"/>
                <a:gd name="T88" fmla="*/ 944 w 3480"/>
                <a:gd name="T89" fmla="*/ 182 h 502"/>
                <a:gd name="T90" fmla="*/ 796 w 3480"/>
                <a:gd name="T91" fmla="*/ 382 h 502"/>
                <a:gd name="T92" fmla="*/ 881 w 3480"/>
                <a:gd name="T93" fmla="*/ 138 h 502"/>
                <a:gd name="T94" fmla="*/ 743 w 3480"/>
                <a:gd name="T95" fmla="*/ 371 h 502"/>
                <a:gd name="T96" fmla="*/ 682 w 3480"/>
                <a:gd name="T97" fmla="*/ 122 h 502"/>
                <a:gd name="T98" fmla="*/ 603 w 3480"/>
                <a:gd name="T99" fmla="*/ 257 h 502"/>
                <a:gd name="T100" fmla="*/ 499 w 3480"/>
                <a:gd name="T101" fmla="*/ 382 h 502"/>
                <a:gd name="T102" fmla="*/ 499 w 3480"/>
                <a:gd name="T103" fmla="*/ 382 h 502"/>
                <a:gd name="T104" fmla="*/ 446 w 3480"/>
                <a:gd name="T105" fmla="*/ 18 h 502"/>
                <a:gd name="T106" fmla="*/ 470 w 3480"/>
                <a:gd name="T107" fmla="*/ 74 h 502"/>
                <a:gd name="T108" fmla="*/ 329 w 3480"/>
                <a:gd name="T109" fmla="*/ 82 h 502"/>
                <a:gd name="T110" fmla="*/ 63 w 3480"/>
                <a:gd name="T111" fmla="*/ 118 h 502"/>
                <a:gd name="T112" fmla="*/ 0 w 3480"/>
                <a:gd name="T113" fmla="*/ 382 h 502"/>
                <a:gd name="T114" fmla="*/ 193 w 3480"/>
                <a:gd name="T115" fmla="*/ 30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480" h="502">
                  <a:moveTo>
                    <a:pt x="3424" y="230"/>
                  </a:moveTo>
                  <a:lnTo>
                    <a:pt x="3424" y="230"/>
                  </a:lnTo>
                  <a:cubicBezTo>
                    <a:pt x="3423" y="209"/>
                    <a:pt x="3419" y="193"/>
                    <a:pt x="3409" y="181"/>
                  </a:cubicBezTo>
                  <a:cubicBezTo>
                    <a:pt x="3399" y="170"/>
                    <a:pt x="3386" y="164"/>
                    <a:pt x="3369" y="164"/>
                  </a:cubicBezTo>
                  <a:cubicBezTo>
                    <a:pt x="3352" y="164"/>
                    <a:pt x="3338" y="170"/>
                    <a:pt x="3327" y="182"/>
                  </a:cubicBezTo>
                  <a:cubicBezTo>
                    <a:pt x="3315" y="194"/>
                    <a:pt x="3308" y="210"/>
                    <a:pt x="3305" y="230"/>
                  </a:cubicBezTo>
                  <a:lnTo>
                    <a:pt x="3424" y="230"/>
                  </a:lnTo>
                  <a:close/>
                  <a:moveTo>
                    <a:pt x="3480" y="271"/>
                  </a:moveTo>
                  <a:lnTo>
                    <a:pt x="3480" y="271"/>
                  </a:lnTo>
                  <a:lnTo>
                    <a:pt x="3305" y="271"/>
                  </a:lnTo>
                  <a:cubicBezTo>
                    <a:pt x="3306" y="294"/>
                    <a:pt x="3313" y="312"/>
                    <a:pt x="3327" y="325"/>
                  </a:cubicBezTo>
                  <a:cubicBezTo>
                    <a:pt x="3341" y="338"/>
                    <a:pt x="3360" y="344"/>
                    <a:pt x="3384" y="344"/>
                  </a:cubicBezTo>
                  <a:cubicBezTo>
                    <a:pt x="3412" y="344"/>
                    <a:pt x="3437" y="336"/>
                    <a:pt x="3460" y="320"/>
                  </a:cubicBezTo>
                  <a:lnTo>
                    <a:pt x="3460" y="366"/>
                  </a:lnTo>
                  <a:cubicBezTo>
                    <a:pt x="3436" y="381"/>
                    <a:pt x="3405" y="388"/>
                    <a:pt x="3367" y="388"/>
                  </a:cubicBezTo>
                  <a:cubicBezTo>
                    <a:pt x="3329" y="388"/>
                    <a:pt x="3300" y="377"/>
                    <a:pt x="3279" y="354"/>
                  </a:cubicBezTo>
                  <a:cubicBezTo>
                    <a:pt x="3257" y="330"/>
                    <a:pt x="3246" y="298"/>
                    <a:pt x="3246" y="256"/>
                  </a:cubicBezTo>
                  <a:cubicBezTo>
                    <a:pt x="3246" y="216"/>
                    <a:pt x="3258" y="184"/>
                    <a:pt x="3282" y="159"/>
                  </a:cubicBezTo>
                  <a:cubicBezTo>
                    <a:pt x="3305" y="134"/>
                    <a:pt x="3335" y="122"/>
                    <a:pt x="3370" y="122"/>
                  </a:cubicBezTo>
                  <a:cubicBezTo>
                    <a:pt x="3405" y="122"/>
                    <a:pt x="3432" y="133"/>
                    <a:pt x="3451" y="155"/>
                  </a:cubicBezTo>
                  <a:cubicBezTo>
                    <a:pt x="3470" y="178"/>
                    <a:pt x="3480" y="209"/>
                    <a:pt x="3480" y="248"/>
                  </a:cubicBezTo>
                  <a:lnTo>
                    <a:pt x="3480" y="271"/>
                  </a:lnTo>
                  <a:close/>
                  <a:moveTo>
                    <a:pt x="3221" y="380"/>
                  </a:moveTo>
                  <a:lnTo>
                    <a:pt x="3221" y="380"/>
                  </a:lnTo>
                  <a:cubicBezTo>
                    <a:pt x="3209" y="385"/>
                    <a:pt x="3194" y="388"/>
                    <a:pt x="3176" y="388"/>
                  </a:cubicBezTo>
                  <a:cubicBezTo>
                    <a:pt x="3126" y="388"/>
                    <a:pt x="3101" y="364"/>
                    <a:pt x="3101" y="317"/>
                  </a:cubicBezTo>
                  <a:lnTo>
                    <a:pt x="3101" y="173"/>
                  </a:lnTo>
                  <a:lnTo>
                    <a:pt x="3059" y="173"/>
                  </a:lnTo>
                  <a:lnTo>
                    <a:pt x="3059" y="128"/>
                  </a:lnTo>
                  <a:lnTo>
                    <a:pt x="3101" y="128"/>
                  </a:lnTo>
                  <a:lnTo>
                    <a:pt x="3101" y="69"/>
                  </a:lnTo>
                  <a:lnTo>
                    <a:pt x="3159" y="52"/>
                  </a:lnTo>
                  <a:lnTo>
                    <a:pt x="3159" y="128"/>
                  </a:lnTo>
                  <a:lnTo>
                    <a:pt x="3221" y="128"/>
                  </a:lnTo>
                  <a:lnTo>
                    <a:pt x="3221" y="173"/>
                  </a:lnTo>
                  <a:lnTo>
                    <a:pt x="3159" y="173"/>
                  </a:lnTo>
                  <a:lnTo>
                    <a:pt x="3159" y="300"/>
                  </a:lnTo>
                  <a:cubicBezTo>
                    <a:pt x="3159" y="315"/>
                    <a:pt x="3162" y="326"/>
                    <a:pt x="3168" y="333"/>
                  </a:cubicBezTo>
                  <a:cubicBezTo>
                    <a:pt x="3173" y="339"/>
                    <a:pt x="3182" y="342"/>
                    <a:pt x="3195" y="342"/>
                  </a:cubicBezTo>
                  <a:cubicBezTo>
                    <a:pt x="3205" y="342"/>
                    <a:pt x="3213" y="339"/>
                    <a:pt x="3221" y="334"/>
                  </a:cubicBezTo>
                  <a:lnTo>
                    <a:pt x="3221" y="380"/>
                  </a:lnTo>
                  <a:close/>
                  <a:moveTo>
                    <a:pt x="3015" y="382"/>
                  </a:moveTo>
                  <a:lnTo>
                    <a:pt x="3015" y="382"/>
                  </a:lnTo>
                  <a:lnTo>
                    <a:pt x="2957" y="382"/>
                  </a:lnTo>
                  <a:lnTo>
                    <a:pt x="2957" y="128"/>
                  </a:lnTo>
                  <a:lnTo>
                    <a:pt x="3015" y="128"/>
                  </a:lnTo>
                  <a:lnTo>
                    <a:pt x="3015" y="382"/>
                  </a:lnTo>
                  <a:close/>
                  <a:moveTo>
                    <a:pt x="2986" y="74"/>
                  </a:moveTo>
                  <a:lnTo>
                    <a:pt x="2986" y="74"/>
                  </a:lnTo>
                  <a:cubicBezTo>
                    <a:pt x="2976" y="74"/>
                    <a:pt x="2968" y="71"/>
                    <a:pt x="2962" y="65"/>
                  </a:cubicBezTo>
                  <a:cubicBezTo>
                    <a:pt x="2955" y="59"/>
                    <a:pt x="2951" y="51"/>
                    <a:pt x="2951" y="41"/>
                  </a:cubicBezTo>
                  <a:cubicBezTo>
                    <a:pt x="2951" y="32"/>
                    <a:pt x="2955" y="24"/>
                    <a:pt x="2962" y="18"/>
                  </a:cubicBezTo>
                  <a:cubicBezTo>
                    <a:pt x="2968" y="11"/>
                    <a:pt x="2976" y="8"/>
                    <a:pt x="2986" y="8"/>
                  </a:cubicBezTo>
                  <a:cubicBezTo>
                    <a:pt x="2996" y="8"/>
                    <a:pt x="3004" y="11"/>
                    <a:pt x="3011" y="18"/>
                  </a:cubicBezTo>
                  <a:cubicBezTo>
                    <a:pt x="3018" y="24"/>
                    <a:pt x="3021" y="32"/>
                    <a:pt x="3021" y="41"/>
                  </a:cubicBezTo>
                  <a:cubicBezTo>
                    <a:pt x="3021" y="50"/>
                    <a:pt x="3018" y="58"/>
                    <a:pt x="3011" y="64"/>
                  </a:cubicBezTo>
                  <a:cubicBezTo>
                    <a:pt x="3004" y="71"/>
                    <a:pt x="2996" y="74"/>
                    <a:pt x="2986" y="74"/>
                  </a:cubicBezTo>
                  <a:close/>
                  <a:moveTo>
                    <a:pt x="2901" y="382"/>
                  </a:moveTo>
                  <a:lnTo>
                    <a:pt x="2901" y="382"/>
                  </a:lnTo>
                  <a:lnTo>
                    <a:pt x="2843" y="382"/>
                  </a:lnTo>
                  <a:lnTo>
                    <a:pt x="2843" y="239"/>
                  </a:lnTo>
                  <a:cubicBezTo>
                    <a:pt x="2843" y="191"/>
                    <a:pt x="2826" y="167"/>
                    <a:pt x="2792" y="167"/>
                  </a:cubicBezTo>
                  <a:cubicBezTo>
                    <a:pt x="2774" y="167"/>
                    <a:pt x="2760" y="174"/>
                    <a:pt x="2748" y="187"/>
                  </a:cubicBezTo>
                  <a:cubicBezTo>
                    <a:pt x="2737" y="200"/>
                    <a:pt x="2731" y="217"/>
                    <a:pt x="2731" y="237"/>
                  </a:cubicBezTo>
                  <a:lnTo>
                    <a:pt x="2731" y="382"/>
                  </a:lnTo>
                  <a:lnTo>
                    <a:pt x="2673" y="382"/>
                  </a:lnTo>
                  <a:lnTo>
                    <a:pt x="2673" y="128"/>
                  </a:lnTo>
                  <a:lnTo>
                    <a:pt x="2731" y="128"/>
                  </a:lnTo>
                  <a:lnTo>
                    <a:pt x="2731" y="170"/>
                  </a:lnTo>
                  <a:lnTo>
                    <a:pt x="2732" y="170"/>
                  </a:lnTo>
                  <a:cubicBezTo>
                    <a:pt x="2751" y="138"/>
                    <a:pt x="2779" y="122"/>
                    <a:pt x="2815" y="122"/>
                  </a:cubicBezTo>
                  <a:cubicBezTo>
                    <a:pt x="2843" y="122"/>
                    <a:pt x="2864" y="131"/>
                    <a:pt x="2879" y="149"/>
                  </a:cubicBezTo>
                  <a:cubicBezTo>
                    <a:pt x="2893" y="167"/>
                    <a:pt x="2901" y="193"/>
                    <a:pt x="2901" y="227"/>
                  </a:cubicBezTo>
                  <a:lnTo>
                    <a:pt x="2901" y="382"/>
                  </a:lnTo>
                  <a:close/>
                  <a:moveTo>
                    <a:pt x="2555" y="266"/>
                  </a:moveTo>
                  <a:lnTo>
                    <a:pt x="2555" y="266"/>
                  </a:lnTo>
                  <a:lnTo>
                    <a:pt x="2555" y="233"/>
                  </a:lnTo>
                  <a:cubicBezTo>
                    <a:pt x="2555" y="215"/>
                    <a:pt x="2549" y="199"/>
                    <a:pt x="2537" y="187"/>
                  </a:cubicBezTo>
                  <a:cubicBezTo>
                    <a:pt x="2525" y="174"/>
                    <a:pt x="2510" y="168"/>
                    <a:pt x="2492" y="168"/>
                  </a:cubicBezTo>
                  <a:cubicBezTo>
                    <a:pt x="2470" y="168"/>
                    <a:pt x="2453" y="176"/>
                    <a:pt x="2441" y="192"/>
                  </a:cubicBezTo>
                  <a:cubicBezTo>
                    <a:pt x="2428" y="208"/>
                    <a:pt x="2422" y="231"/>
                    <a:pt x="2422" y="260"/>
                  </a:cubicBezTo>
                  <a:cubicBezTo>
                    <a:pt x="2422" y="285"/>
                    <a:pt x="2428" y="305"/>
                    <a:pt x="2440" y="320"/>
                  </a:cubicBezTo>
                  <a:cubicBezTo>
                    <a:pt x="2452" y="335"/>
                    <a:pt x="2468" y="342"/>
                    <a:pt x="2487" y="342"/>
                  </a:cubicBezTo>
                  <a:cubicBezTo>
                    <a:pt x="2507" y="342"/>
                    <a:pt x="2524" y="335"/>
                    <a:pt x="2536" y="321"/>
                  </a:cubicBezTo>
                  <a:cubicBezTo>
                    <a:pt x="2549" y="306"/>
                    <a:pt x="2555" y="288"/>
                    <a:pt x="2555" y="266"/>
                  </a:cubicBezTo>
                  <a:close/>
                  <a:moveTo>
                    <a:pt x="2612" y="362"/>
                  </a:moveTo>
                  <a:lnTo>
                    <a:pt x="2612" y="362"/>
                  </a:lnTo>
                  <a:cubicBezTo>
                    <a:pt x="2612" y="455"/>
                    <a:pt x="2565" y="502"/>
                    <a:pt x="2471" y="502"/>
                  </a:cubicBezTo>
                  <a:cubicBezTo>
                    <a:pt x="2437" y="502"/>
                    <a:pt x="2408" y="497"/>
                    <a:pt x="2383" y="486"/>
                  </a:cubicBezTo>
                  <a:lnTo>
                    <a:pt x="2383" y="433"/>
                  </a:lnTo>
                  <a:cubicBezTo>
                    <a:pt x="2411" y="449"/>
                    <a:pt x="2438" y="457"/>
                    <a:pt x="2463" y="457"/>
                  </a:cubicBezTo>
                  <a:cubicBezTo>
                    <a:pt x="2524" y="457"/>
                    <a:pt x="2554" y="427"/>
                    <a:pt x="2554" y="367"/>
                  </a:cubicBezTo>
                  <a:lnTo>
                    <a:pt x="2554" y="339"/>
                  </a:lnTo>
                  <a:lnTo>
                    <a:pt x="2553" y="339"/>
                  </a:lnTo>
                  <a:cubicBezTo>
                    <a:pt x="2534" y="372"/>
                    <a:pt x="2505" y="388"/>
                    <a:pt x="2467" y="388"/>
                  </a:cubicBezTo>
                  <a:cubicBezTo>
                    <a:pt x="2436" y="388"/>
                    <a:pt x="2411" y="377"/>
                    <a:pt x="2392" y="354"/>
                  </a:cubicBezTo>
                  <a:cubicBezTo>
                    <a:pt x="2372" y="332"/>
                    <a:pt x="2363" y="301"/>
                    <a:pt x="2363" y="263"/>
                  </a:cubicBezTo>
                  <a:cubicBezTo>
                    <a:pt x="2363" y="220"/>
                    <a:pt x="2373" y="185"/>
                    <a:pt x="2394" y="160"/>
                  </a:cubicBezTo>
                  <a:cubicBezTo>
                    <a:pt x="2414" y="134"/>
                    <a:pt x="2442" y="122"/>
                    <a:pt x="2478" y="122"/>
                  </a:cubicBezTo>
                  <a:cubicBezTo>
                    <a:pt x="2512" y="122"/>
                    <a:pt x="2537" y="135"/>
                    <a:pt x="2553" y="163"/>
                  </a:cubicBezTo>
                  <a:lnTo>
                    <a:pt x="2554" y="163"/>
                  </a:lnTo>
                  <a:lnTo>
                    <a:pt x="2554" y="128"/>
                  </a:lnTo>
                  <a:lnTo>
                    <a:pt x="2612" y="128"/>
                  </a:lnTo>
                  <a:lnTo>
                    <a:pt x="2612" y="362"/>
                  </a:lnTo>
                  <a:close/>
                  <a:moveTo>
                    <a:pt x="2313" y="382"/>
                  </a:moveTo>
                  <a:lnTo>
                    <a:pt x="2313" y="382"/>
                  </a:lnTo>
                  <a:lnTo>
                    <a:pt x="2251" y="382"/>
                  </a:lnTo>
                  <a:lnTo>
                    <a:pt x="2251" y="25"/>
                  </a:lnTo>
                  <a:lnTo>
                    <a:pt x="2313" y="25"/>
                  </a:lnTo>
                  <a:lnTo>
                    <a:pt x="2313" y="382"/>
                  </a:lnTo>
                  <a:close/>
                  <a:moveTo>
                    <a:pt x="2084" y="173"/>
                  </a:moveTo>
                  <a:lnTo>
                    <a:pt x="2084" y="173"/>
                  </a:lnTo>
                  <a:lnTo>
                    <a:pt x="2084" y="128"/>
                  </a:lnTo>
                  <a:lnTo>
                    <a:pt x="2023" y="128"/>
                  </a:lnTo>
                  <a:lnTo>
                    <a:pt x="2023" y="52"/>
                  </a:lnTo>
                  <a:lnTo>
                    <a:pt x="1965" y="69"/>
                  </a:lnTo>
                  <a:lnTo>
                    <a:pt x="1965" y="128"/>
                  </a:lnTo>
                  <a:lnTo>
                    <a:pt x="1924" y="128"/>
                  </a:lnTo>
                  <a:lnTo>
                    <a:pt x="1922" y="128"/>
                  </a:lnTo>
                  <a:lnTo>
                    <a:pt x="1864" y="128"/>
                  </a:lnTo>
                  <a:lnTo>
                    <a:pt x="1864" y="93"/>
                  </a:lnTo>
                  <a:cubicBezTo>
                    <a:pt x="1864" y="61"/>
                    <a:pt x="1878" y="45"/>
                    <a:pt x="1907" y="45"/>
                  </a:cubicBezTo>
                  <a:cubicBezTo>
                    <a:pt x="1917" y="45"/>
                    <a:pt x="1925" y="48"/>
                    <a:pt x="1933" y="52"/>
                  </a:cubicBezTo>
                  <a:lnTo>
                    <a:pt x="1933" y="5"/>
                  </a:lnTo>
                  <a:cubicBezTo>
                    <a:pt x="1925" y="2"/>
                    <a:pt x="1914" y="0"/>
                    <a:pt x="1899" y="0"/>
                  </a:cubicBezTo>
                  <a:cubicBezTo>
                    <a:pt x="1873" y="0"/>
                    <a:pt x="1851" y="7"/>
                    <a:pt x="1833" y="23"/>
                  </a:cubicBezTo>
                  <a:cubicBezTo>
                    <a:pt x="1815" y="38"/>
                    <a:pt x="1807" y="59"/>
                    <a:pt x="1807" y="86"/>
                  </a:cubicBezTo>
                  <a:lnTo>
                    <a:pt x="1807" y="128"/>
                  </a:lnTo>
                  <a:lnTo>
                    <a:pt x="1763" y="128"/>
                  </a:lnTo>
                  <a:lnTo>
                    <a:pt x="1763" y="173"/>
                  </a:lnTo>
                  <a:lnTo>
                    <a:pt x="1807" y="173"/>
                  </a:lnTo>
                  <a:lnTo>
                    <a:pt x="1807" y="382"/>
                  </a:lnTo>
                  <a:lnTo>
                    <a:pt x="1865" y="382"/>
                  </a:lnTo>
                  <a:lnTo>
                    <a:pt x="1865" y="173"/>
                  </a:lnTo>
                  <a:lnTo>
                    <a:pt x="1922" y="173"/>
                  </a:lnTo>
                  <a:lnTo>
                    <a:pt x="1924" y="173"/>
                  </a:lnTo>
                  <a:lnTo>
                    <a:pt x="1965" y="173"/>
                  </a:lnTo>
                  <a:lnTo>
                    <a:pt x="1965" y="317"/>
                  </a:lnTo>
                  <a:cubicBezTo>
                    <a:pt x="1965" y="364"/>
                    <a:pt x="1990" y="388"/>
                    <a:pt x="2039" y="388"/>
                  </a:cubicBezTo>
                  <a:cubicBezTo>
                    <a:pt x="2058" y="388"/>
                    <a:pt x="2073" y="385"/>
                    <a:pt x="2084" y="380"/>
                  </a:cubicBezTo>
                  <a:lnTo>
                    <a:pt x="2084" y="334"/>
                  </a:lnTo>
                  <a:cubicBezTo>
                    <a:pt x="2077" y="339"/>
                    <a:pt x="2068" y="342"/>
                    <a:pt x="2059" y="342"/>
                  </a:cubicBezTo>
                  <a:cubicBezTo>
                    <a:pt x="2046" y="342"/>
                    <a:pt x="2037" y="339"/>
                    <a:pt x="2031" y="333"/>
                  </a:cubicBezTo>
                  <a:cubicBezTo>
                    <a:pt x="2026" y="326"/>
                    <a:pt x="2023" y="315"/>
                    <a:pt x="2023" y="300"/>
                  </a:cubicBezTo>
                  <a:lnTo>
                    <a:pt x="2023" y="173"/>
                  </a:lnTo>
                  <a:lnTo>
                    <a:pt x="2084" y="173"/>
                  </a:lnTo>
                  <a:close/>
                  <a:moveTo>
                    <a:pt x="1614" y="168"/>
                  </a:moveTo>
                  <a:lnTo>
                    <a:pt x="1614" y="168"/>
                  </a:lnTo>
                  <a:cubicBezTo>
                    <a:pt x="1591" y="168"/>
                    <a:pt x="1573" y="175"/>
                    <a:pt x="1560" y="191"/>
                  </a:cubicBezTo>
                  <a:cubicBezTo>
                    <a:pt x="1547" y="207"/>
                    <a:pt x="1541" y="229"/>
                    <a:pt x="1541" y="256"/>
                  </a:cubicBezTo>
                  <a:cubicBezTo>
                    <a:pt x="1541" y="283"/>
                    <a:pt x="1547" y="304"/>
                    <a:pt x="1561" y="319"/>
                  </a:cubicBezTo>
                  <a:cubicBezTo>
                    <a:pt x="1574" y="335"/>
                    <a:pt x="1592" y="342"/>
                    <a:pt x="1614" y="342"/>
                  </a:cubicBezTo>
                  <a:cubicBezTo>
                    <a:pt x="1637" y="342"/>
                    <a:pt x="1654" y="335"/>
                    <a:pt x="1667" y="320"/>
                  </a:cubicBezTo>
                  <a:cubicBezTo>
                    <a:pt x="1679" y="305"/>
                    <a:pt x="1685" y="283"/>
                    <a:pt x="1685" y="255"/>
                  </a:cubicBezTo>
                  <a:cubicBezTo>
                    <a:pt x="1685" y="227"/>
                    <a:pt x="1679" y="206"/>
                    <a:pt x="1667" y="190"/>
                  </a:cubicBezTo>
                  <a:cubicBezTo>
                    <a:pt x="1654" y="175"/>
                    <a:pt x="1637" y="168"/>
                    <a:pt x="1614" y="168"/>
                  </a:cubicBezTo>
                  <a:close/>
                  <a:moveTo>
                    <a:pt x="1611" y="388"/>
                  </a:moveTo>
                  <a:lnTo>
                    <a:pt x="1611" y="388"/>
                  </a:lnTo>
                  <a:cubicBezTo>
                    <a:pt x="1572" y="388"/>
                    <a:pt x="1540" y="376"/>
                    <a:pt x="1517" y="353"/>
                  </a:cubicBezTo>
                  <a:cubicBezTo>
                    <a:pt x="1493" y="329"/>
                    <a:pt x="1481" y="297"/>
                    <a:pt x="1481" y="258"/>
                  </a:cubicBezTo>
                  <a:cubicBezTo>
                    <a:pt x="1481" y="215"/>
                    <a:pt x="1494" y="182"/>
                    <a:pt x="1518" y="158"/>
                  </a:cubicBezTo>
                  <a:cubicBezTo>
                    <a:pt x="1543" y="134"/>
                    <a:pt x="1576" y="122"/>
                    <a:pt x="1618" y="122"/>
                  </a:cubicBezTo>
                  <a:cubicBezTo>
                    <a:pt x="1658" y="122"/>
                    <a:pt x="1689" y="133"/>
                    <a:pt x="1711" y="157"/>
                  </a:cubicBezTo>
                  <a:cubicBezTo>
                    <a:pt x="1733" y="180"/>
                    <a:pt x="1744" y="212"/>
                    <a:pt x="1744" y="254"/>
                  </a:cubicBezTo>
                  <a:cubicBezTo>
                    <a:pt x="1744" y="295"/>
                    <a:pt x="1732" y="327"/>
                    <a:pt x="1708" y="352"/>
                  </a:cubicBezTo>
                  <a:cubicBezTo>
                    <a:pt x="1684" y="376"/>
                    <a:pt x="1652" y="388"/>
                    <a:pt x="1611" y="388"/>
                  </a:cubicBezTo>
                  <a:close/>
                  <a:moveTo>
                    <a:pt x="1266" y="374"/>
                  </a:moveTo>
                  <a:lnTo>
                    <a:pt x="1266" y="374"/>
                  </a:lnTo>
                  <a:lnTo>
                    <a:pt x="1266" y="321"/>
                  </a:lnTo>
                  <a:cubicBezTo>
                    <a:pt x="1287" y="337"/>
                    <a:pt x="1311" y="345"/>
                    <a:pt x="1338" y="345"/>
                  </a:cubicBezTo>
                  <a:cubicBezTo>
                    <a:pt x="1373" y="345"/>
                    <a:pt x="1390" y="335"/>
                    <a:pt x="1390" y="315"/>
                  </a:cubicBezTo>
                  <a:cubicBezTo>
                    <a:pt x="1390" y="309"/>
                    <a:pt x="1389" y="304"/>
                    <a:pt x="1386" y="300"/>
                  </a:cubicBezTo>
                  <a:cubicBezTo>
                    <a:pt x="1383" y="296"/>
                    <a:pt x="1378" y="292"/>
                    <a:pt x="1373" y="289"/>
                  </a:cubicBezTo>
                  <a:cubicBezTo>
                    <a:pt x="1368" y="286"/>
                    <a:pt x="1362" y="283"/>
                    <a:pt x="1355" y="281"/>
                  </a:cubicBezTo>
                  <a:cubicBezTo>
                    <a:pt x="1348" y="278"/>
                    <a:pt x="1341" y="275"/>
                    <a:pt x="1332" y="272"/>
                  </a:cubicBezTo>
                  <a:cubicBezTo>
                    <a:pt x="1322" y="268"/>
                    <a:pt x="1312" y="264"/>
                    <a:pt x="1304" y="259"/>
                  </a:cubicBezTo>
                  <a:cubicBezTo>
                    <a:pt x="1296" y="254"/>
                    <a:pt x="1289" y="249"/>
                    <a:pt x="1283" y="243"/>
                  </a:cubicBezTo>
                  <a:cubicBezTo>
                    <a:pt x="1277" y="237"/>
                    <a:pt x="1273" y="231"/>
                    <a:pt x="1270" y="223"/>
                  </a:cubicBezTo>
                  <a:cubicBezTo>
                    <a:pt x="1267" y="216"/>
                    <a:pt x="1266" y="207"/>
                    <a:pt x="1266" y="197"/>
                  </a:cubicBezTo>
                  <a:cubicBezTo>
                    <a:pt x="1266" y="185"/>
                    <a:pt x="1269" y="174"/>
                    <a:pt x="1275" y="164"/>
                  </a:cubicBezTo>
                  <a:cubicBezTo>
                    <a:pt x="1281" y="155"/>
                    <a:pt x="1288" y="147"/>
                    <a:pt x="1298" y="141"/>
                  </a:cubicBezTo>
                  <a:cubicBezTo>
                    <a:pt x="1308" y="134"/>
                    <a:pt x="1319" y="130"/>
                    <a:pt x="1332" y="126"/>
                  </a:cubicBezTo>
                  <a:cubicBezTo>
                    <a:pt x="1344" y="123"/>
                    <a:pt x="1357" y="122"/>
                    <a:pt x="1371" y="122"/>
                  </a:cubicBezTo>
                  <a:cubicBezTo>
                    <a:pt x="1394" y="122"/>
                    <a:pt x="1415" y="125"/>
                    <a:pt x="1434" y="132"/>
                  </a:cubicBezTo>
                  <a:lnTo>
                    <a:pt x="1434" y="183"/>
                  </a:lnTo>
                  <a:cubicBezTo>
                    <a:pt x="1416" y="170"/>
                    <a:pt x="1395" y="164"/>
                    <a:pt x="1372" y="164"/>
                  </a:cubicBezTo>
                  <a:cubicBezTo>
                    <a:pt x="1365" y="164"/>
                    <a:pt x="1358" y="165"/>
                    <a:pt x="1352" y="167"/>
                  </a:cubicBezTo>
                  <a:cubicBezTo>
                    <a:pt x="1346" y="168"/>
                    <a:pt x="1341" y="170"/>
                    <a:pt x="1337" y="173"/>
                  </a:cubicBezTo>
                  <a:cubicBezTo>
                    <a:pt x="1333" y="175"/>
                    <a:pt x="1330" y="179"/>
                    <a:pt x="1327" y="182"/>
                  </a:cubicBezTo>
                  <a:cubicBezTo>
                    <a:pt x="1325" y="186"/>
                    <a:pt x="1324" y="190"/>
                    <a:pt x="1324" y="195"/>
                  </a:cubicBezTo>
                  <a:cubicBezTo>
                    <a:pt x="1324" y="200"/>
                    <a:pt x="1325" y="205"/>
                    <a:pt x="1327" y="209"/>
                  </a:cubicBezTo>
                  <a:cubicBezTo>
                    <a:pt x="1330" y="212"/>
                    <a:pt x="1333" y="216"/>
                    <a:pt x="1338" y="219"/>
                  </a:cubicBezTo>
                  <a:cubicBezTo>
                    <a:pt x="1342" y="222"/>
                    <a:pt x="1348" y="224"/>
                    <a:pt x="1354" y="227"/>
                  </a:cubicBezTo>
                  <a:cubicBezTo>
                    <a:pt x="1361" y="229"/>
                    <a:pt x="1368" y="232"/>
                    <a:pt x="1376" y="234"/>
                  </a:cubicBezTo>
                  <a:cubicBezTo>
                    <a:pt x="1387" y="239"/>
                    <a:pt x="1397" y="244"/>
                    <a:pt x="1406" y="248"/>
                  </a:cubicBezTo>
                  <a:cubicBezTo>
                    <a:pt x="1415" y="253"/>
                    <a:pt x="1422" y="258"/>
                    <a:pt x="1428" y="264"/>
                  </a:cubicBezTo>
                  <a:cubicBezTo>
                    <a:pt x="1434" y="270"/>
                    <a:pt x="1439" y="277"/>
                    <a:pt x="1442" y="284"/>
                  </a:cubicBezTo>
                  <a:cubicBezTo>
                    <a:pt x="1446" y="292"/>
                    <a:pt x="1447" y="301"/>
                    <a:pt x="1447" y="312"/>
                  </a:cubicBezTo>
                  <a:cubicBezTo>
                    <a:pt x="1447" y="325"/>
                    <a:pt x="1444" y="336"/>
                    <a:pt x="1438" y="346"/>
                  </a:cubicBezTo>
                  <a:cubicBezTo>
                    <a:pt x="1432" y="355"/>
                    <a:pt x="1424" y="363"/>
                    <a:pt x="1414" y="370"/>
                  </a:cubicBezTo>
                  <a:cubicBezTo>
                    <a:pt x="1404" y="376"/>
                    <a:pt x="1393" y="381"/>
                    <a:pt x="1380" y="384"/>
                  </a:cubicBezTo>
                  <a:cubicBezTo>
                    <a:pt x="1367" y="387"/>
                    <a:pt x="1353" y="388"/>
                    <a:pt x="1339" y="388"/>
                  </a:cubicBezTo>
                  <a:cubicBezTo>
                    <a:pt x="1311" y="388"/>
                    <a:pt x="1286" y="384"/>
                    <a:pt x="1266" y="374"/>
                  </a:cubicBezTo>
                  <a:close/>
                  <a:moveTo>
                    <a:pt x="1097" y="168"/>
                  </a:moveTo>
                  <a:lnTo>
                    <a:pt x="1097" y="168"/>
                  </a:lnTo>
                  <a:cubicBezTo>
                    <a:pt x="1074" y="168"/>
                    <a:pt x="1056" y="175"/>
                    <a:pt x="1043" y="191"/>
                  </a:cubicBezTo>
                  <a:cubicBezTo>
                    <a:pt x="1030" y="207"/>
                    <a:pt x="1024" y="229"/>
                    <a:pt x="1024" y="256"/>
                  </a:cubicBezTo>
                  <a:cubicBezTo>
                    <a:pt x="1024" y="283"/>
                    <a:pt x="1030" y="304"/>
                    <a:pt x="1044" y="319"/>
                  </a:cubicBezTo>
                  <a:cubicBezTo>
                    <a:pt x="1057" y="335"/>
                    <a:pt x="1075" y="342"/>
                    <a:pt x="1097" y="342"/>
                  </a:cubicBezTo>
                  <a:cubicBezTo>
                    <a:pt x="1120" y="342"/>
                    <a:pt x="1137" y="335"/>
                    <a:pt x="1150" y="320"/>
                  </a:cubicBezTo>
                  <a:cubicBezTo>
                    <a:pt x="1162" y="305"/>
                    <a:pt x="1168" y="283"/>
                    <a:pt x="1168" y="255"/>
                  </a:cubicBezTo>
                  <a:cubicBezTo>
                    <a:pt x="1168" y="227"/>
                    <a:pt x="1162" y="206"/>
                    <a:pt x="1150" y="190"/>
                  </a:cubicBezTo>
                  <a:cubicBezTo>
                    <a:pt x="1137" y="175"/>
                    <a:pt x="1120" y="168"/>
                    <a:pt x="1097" y="168"/>
                  </a:cubicBezTo>
                  <a:close/>
                  <a:moveTo>
                    <a:pt x="1094" y="388"/>
                  </a:moveTo>
                  <a:lnTo>
                    <a:pt x="1094" y="388"/>
                  </a:lnTo>
                  <a:cubicBezTo>
                    <a:pt x="1055" y="388"/>
                    <a:pt x="1023" y="376"/>
                    <a:pt x="1000" y="353"/>
                  </a:cubicBezTo>
                  <a:cubicBezTo>
                    <a:pt x="976" y="329"/>
                    <a:pt x="964" y="297"/>
                    <a:pt x="964" y="258"/>
                  </a:cubicBezTo>
                  <a:cubicBezTo>
                    <a:pt x="964" y="215"/>
                    <a:pt x="977" y="182"/>
                    <a:pt x="1001" y="158"/>
                  </a:cubicBezTo>
                  <a:cubicBezTo>
                    <a:pt x="1026" y="134"/>
                    <a:pt x="1059" y="122"/>
                    <a:pt x="1101" y="122"/>
                  </a:cubicBezTo>
                  <a:cubicBezTo>
                    <a:pt x="1140" y="122"/>
                    <a:pt x="1172" y="133"/>
                    <a:pt x="1194" y="157"/>
                  </a:cubicBezTo>
                  <a:cubicBezTo>
                    <a:pt x="1216" y="180"/>
                    <a:pt x="1227" y="212"/>
                    <a:pt x="1227" y="254"/>
                  </a:cubicBezTo>
                  <a:cubicBezTo>
                    <a:pt x="1227" y="295"/>
                    <a:pt x="1215" y="327"/>
                    <a:pt x="1191" y="352"/>
                  </a:cubicBezTo>
                  <a:cubicBezTo>
                    <a:pt x="1167" y="376"/>
                    <a:pt x="1135" y="388"/>
                    <a:pt x="1094" y="388"/>
                  </a:cubicBezTo>
                  <a:close/>
                  <a:moveTo>
                    <a:pt x="944" y="182"/>
                  </a:moveTo>
                  <a:lnTo>
                    <a:pt x="944" y="182"/>
                  </a:lnTo>
                  <a:cubicBezTo>
                    <a:pt x="937" y="177"/>
                    <a:pt x="927" y="174"/>
                    <a:pt x="914" y="174"/>
                  </a:cubicBezTo>
                  <a:cubicBezTo>
                    <a:pt x="897" y="174"/>
                    <a:pt x="883" y="182"/>
                    <a:pt x="871" y="197"/>
                  </a:cubicBezTo>
                  <a:cubicBezTo>
                    <a:pt x="860" y="213"/>
                    <a:pt x="854" y="234"/>
                    <a:pt x="854" y="260"/>
                  </a:cubicBezTo>
                  <a:lnTo>
                    <a:pt x="854" y="382"/>
                  </a:lnTo>
                  <a:lnTo>
                    <a:pt x="796" y="382"/>
                  </a:lnTo>
                  <a:lnTo>
                    <a:pt x="796" y="128"/>
                  </a:lnTo>
                  <a:lnTo>
                    <a:pt x="854" y="128"/>
                  </a:lnTo>
                  <a:lnTo>
                    <a:pt x="854" y="180"/>
                  </a:lnTo>
                  <a:lnTo>
                    <a:pt x="855" y="180"/>
                  </a:lnTo>
                  <a:cubicBezTo>
                    <a:pt x="861" y="162"/>
                    <a:pt x="869" y="148"/>
                    <a:pt x="881" y="138"/>
                  </a:cubicBezTo>
                  <a:cubicBezTo>
                    <a:pt x="893" y="128"/>
                    <a:pt x="906" y="123"/>
                    <a:pt x="920" y="123"/>
                  </a:cubicBezTo>
                  <a:cubicBezTo>
                    <a:pt x="931" y="123"/>
                    <a:pt x="939" y="125"/>
                    <a:pt x="944" y="128"/>
                  </a:cubicBezTo>
                  <a:lnTo>
                    <a:pt x="944" y="182"/>
                  </a:lnTo>
                  <a:close/>
                  <a:moveTo>
                    <a:pt x="743" y="371"/>
                  </a:moveTo>
                  <a:lnTo>
                    <a:pt x="743" y="371"/>
                  </a:lnTo>
                  <a:cubicBezTo>
                    <a:pt x="723" y="382"/>
                    <a:pt x="698" y="388"/>
                    <a:pt x="670" y="388"/>
                  </a:cubicBezTo>
                  <a:cubicBezTo>
                    <a:pt x="632" y="388"/>
                    <a:pt x="602" y="376"/>
                    <a:pt x="578" y="353"/>
                  </a:cubicBezTo>
                  <a:cubicBezTo>
                    <a:pt x="555" y="329"/>
                    <a:pt x="544" y="299"/>
                    <a:pt x="544" y="261"/>
                  </a:cubicBezTo>
                  <a:cubicBezTo>
                    <a:pt x="544" y="219"/>
                    <a:pt x="556" y="185"/>
                    <a:pt x="581" y="160"/>
                  </a:cubicBezTo>
                  <a:cubicBezTo>
                    <a:pt x="606" y="134"/>
                    <a:pt x="640" y="122"/>
                    <a:pt x="682" y="122"/>
                  </a:cubicBezTo>
                  <a:cubicBezTo>
                    <a:pt x="705" y="122"/>
                    <a:pt x="726" y="126"/>
                    <a:pt x="743" y="134"/>
                  </a:cubicBezTo>
                  <a:lnTo>
                    <a:pt x="743" y="187"/>
                  </a:lnTo>
                  <a:cubicBezTo>
                    <a:pt x="726" y="174"/>
                    <a:pt x="707" y="168"/>
                    <a:pt x="686" y="168"/>
                  </a:cubicBezTo>
                  <a:cubicBezTo>
                    <a:pt x="662" y="168"/>
                    <a:pt x="642" y="176"/>
                    <a:pt x="626" y="192"/>
                  </a:cubicBezTo>
                  <a:cubicBezTo>
                    <a:pt x="611" y="209"/>
                    <a:pt x="603" y="230"/>
                    <a:pt x="603" y="257"/>
                  </a:cubicBezTo>
                  <a:cubicBezTo>
                    <a:pt x="603" y="284"/>
                    <a:pt x="610" y="304"/>
                    <a:pt x="625" y="320"/>
                  </a:cubicBezTo>
                  <a:cubicBezTo>
                    <a:pt x="640" y="335"/>
                    <a:pt x="659" y="342"/>
                    <a:pt x="684" y="342"/>
                  </a:cubicBezTo>
                  <a:cubicBezTo>
                    <a:pt x="705" y="342"/>
                    <a:pt x="725" y="335"/>
                    <a:pt x="743" y="320"/>
                  </a:cubicBezTo>
                  <a:lnTo>
                    <a:pt x="743" y="371"/>
                  </a:lnTo>
                  <a:close/>
                  <a:moveTo>
                    <a:pt x="499" y="382"/>
                  </a:moveTo>
                  <a:lnTo>
                    <a:pt x="499" y="382"/>
                  </a:lnTo>
                  <a:lnTo>
                    <a:pt x="441" y="382"/>
                  </a:lnTo>
                  <a:lnTo>
                    <a:pt x="441" y="128"/>
                  </a:lnTo>
                  <a:lnTo>
                    <a:pt x="499" y="128"/>
                  </a:lnTo>
                  <a:lnTo>
                    <a:pt x="499" y="382"/>
                  </a:lnTo>
                  <a:close/>
                  <a:moveTo>
                    <a:pt x="470" y="74"/>
                  </a:moveTo>
                  <a:lnTo>
                    <a:pt x="470" y="74"/>
                  </a:lnTo>
                  <a:cubicBezTo>
                    <a:pt x="461" y="74"/>
                    <a:pt x="453" y="71"/>
                    <a:pt x="446" y="65"/>
                  </a:cubicBezTo>
                  <a:cubicBezTo>
                    <a:pt x="439" y="59"/>
                    <a:pt x="436" y="51"/>
                    <a:pt x="436" y="41"/>
                  </a:cubicBezTo>
                  <a:cubicBezTo>
                    <a:pt x="436" y="32"/>
                    <a:pt x="439" y="24"/>
                    <a:pt x="446" y="18"/>
                  </a:cubicBezTo>
                  <a:cubicBezTo>
                    <a:pt x="453" y="11"/>
                    <a:pt x="461" y="8"/>
                    <a:pt x="470" y="8"/>
                  </a:cubicBezTo>
                  <a:cubicBezTo>
                    <a:pt x="480" y="8"/>
                    <a:pt x="489" y="11"/>
                    <a:pt x="495" y="18"/>
                  </a:cubicBezTo>
                  <a:cubicBezTo>
                    <a:pt x="502" y="24"/>
                    <a:pt x="506" y="32"/>
                    <a:pt x="506" y="41"/>
                  </a:cubicBezTo>
                  <a:cubicBezTo>
                    <a:pt x="506" y="50"/>
                    <a:pt x="502" y="58"/>
                    <a:pt x="495" y="64"/>
                  </a:cubicBezTo>
                  <a:cubicBezTo>
                    <a:pt x="489" y="71"/>
                    <a:pt x="480" y="74"/>
                    <a:pt x="470" y="74"/>
                  </a:cubicBezTo>
                  <a:close/>
                  <a:moveTo>
                    <a:pt x="385" y="382"/>
                  </a:moveTo>
                  <a:lnTo>
                    <a:pt x="385" y="382"/>
                  </a:lnTo>
                  <a:lnTo>
                    <a:pt x="326" y="382"/>
                  </a:lnTo>
                  <a:lnTo>
                    <a:pt x="326" y="151"/>
                  </a:lnTo>
                  <a:cubicBezTo>
                    <a:pt x="326" y="132"/>
                    <a:pt x="327" y="109"/>
                    <a:pt x="329" y="82"/>
                  </a:cubicBezTo>
                  <a:lnTo>
                    <a:pt x="328" y="82"/>
                  </a:lnTo>
                  <a:cubicBezTo>
                    <a:pt x="324" y="98"/>
                    <a:pt x="321" y="109"/>
                    <a:pt x="318" y="116"/>
                  </a:cubicBezTo>
                  <a:lnTo>
                    <a:pt x="211" y="382"/>
                  </a:lnTo>
                  <a:lnTo>
                    <a:pt x="170" y="382"/>
                  </a:lnTo>
                  <a:lnTo>
                    <a:pt x="63" y="118"/>
                  </a:lnTo>
                  <a:cubicBezTo>
                    <a:pt x="60" y="110"/>
                    <a:pt x="57" y="98"/>
                    <a:pt x="54" y="82"/>
                  </a:cubicBezTo>
                  <a:lnTo>
                    <a:pt x="53" y="82"/>
                  </a:lnTo>
                  <a:cubicBezTo>
                    <a:pt x="54" y="96"/>
                    <a:pt x="55" y="120"/>
                    <a:pt x="55" y="152"/>
                  </a:cubicBezTo>
                  <a:lnTo>
                    <a:pt x="55" y="382"/>
                  </a:lnTo>
                  <a:lnTo>
                    <a:pt x="0" y="382"/>
                  </a:lnTo>
                  <a:lnTo>
                    <a:pt x="0" y="25"/>
                  </a:lnTo>
                  <a:lnTo>
                    <a:pt x="83" y="25"/>
                  </a:lnTo>
                  <a:lnTo>
                    <a:pt x="178" y="263"/>
                  </a:lnTo>
                  <a:cubicBezTo>
                    <a:pt x="185" y="281"/>
                    <a:pt x="189" y="295"/>
                    <a:pt x="192" y="304"/>
                  </a:cubicBezTo>
                  <a:lnTo>
                    <a:pt x="193" y="304"/>
                  </a:lnTo>
                  <a:cubicBezTo>
                    <a:pt x="199" y="285"/>
                    <a:pt x="204" y="271"/>
                    <a:pt x="208" y="262"/>
                  </a:cubicBezTo>
                  <a:lnTo>
                    <a:pt x="304" y="25"/>
                  </a:lnTo>
                  <a:lnTo>
                    <a:pt x="385" y="25"/>
                  </a:lnTo>
                  <a:lnTo>
                    <a:pt x="385" y="382"/>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 name="Freeform 6">
              <a:extLst>
                <a:ext uri="{FF2B5EF4-FFF2-40B4-BE49-F238E27FC236}">
                  <a16:creationId xmlns:a16="http://schemas.microsoft.com/office/drawing/2014/main" id="{9D8C7DDD-ECF3-4355-8ABC-665E9586B10E}"/>
                </a:ext>
              </a:extLst>
            </p:cNvPr>
            <p:cNvSpPr>
              <a:spLocks noChangeAspect="1" noEditPoints="1"/>
            </p:cNvSpPr>
            <p:nvPr userDrawn="1"/>
          </p:nvSpPr>
          <p:spPr bwMode="black">
            <a:xfrm>
              <a:off x="342" y="1889"/>
              <a:ext cx="1389" cy="284"/>
            </a:xfrm>
            <a:custGeom>
              <a:avLst/>
              <a:gdLst>
                <a:gd name="T0" fmla="*/ 1904 w 1904"/>
                <a:gd name="T1" fmla="*/ 178 h 384"/>
                <a:gd name="T2" fmla="*/ 1831 w 1904"/>
                <a:gd name="T3" fmla="*/ 193 h 384"/>
                <a:gd name="T4" fmla="*/ 1814 w 1904"/>
                <a:gd name="T5" fmla="*/ 378 h 384"/>
                <a:gd name="T6" fmla="*/ 1756 w 1904"/>
                <a:gd name="T7" fmla="*/ 123 h 384"/>
                <a:gd name="T8" fmla="*/ 1814 w 1904"/>
                <a:gd name="T9" fmla="*/ 175 h 384"/>
                <a:gd name="T10" fmla="*/ 1841 w 1904"/>
                <a:gd name="T11" fmla="*/ 133 h 384"/>
                <a:gd name="T12" fmla="*/ 1904 w 1904"/>
                <a:gd name="T13" fmla="*/ 123 h 384"/>
                <a:gd name="T14" fmla="*/ 1698 w 1904"/>
                <a:gd name="T15" fmla="*/ 378 h 384"/>
                <a:gd name="T16" fmla="*/ 1640 w 1904"/>
                <a:gd name="T17" fmla="*/ 378 h 384"/>
                <a:gd name="T18" fmla="*/ 1639 w 1904"/>
                <a:gd name="T19" fmla="*/ 337 h 384"/>
                <a:gd name="T20" fmla="*/ 1470 w 1904"/>
                <a:gd name="T21" fmla="*/ 275 h 384"/>
                <a:gd name="T22" fmla="*/ 1528 w 1904"/>
                <a:gd name="T23" fmla="*/ 123 h 384"/>
                <a:gd name="T24" fmla="*/ 1581 w 1904"/>
                <a:gd name="T25" fmla="*/ 338 h 384"/>
                <a:gd name="T26" fmla="*/ 1640 w 1904"/>
                <a:gd name="T27" fmla="*/ 269 h 384"/>
                <a:gd name="T28" fmla="*/ 1698 w 1904"/>
                <a:gd name="T29" fmla="*/ 123 h 384"/>
                <a:gd name="T30" fmla="*/ 1295 w 1904"/>
                <a:gd name="T31" fmla="*/ 163 h 384"/>
                <a:gd name="T32" fmla="*/ 1241 w 1904"/>
                <a:gd name="T33" fmla="*/ 186 h 384"/>
                <a:gd name="T34" fmla="*/ 1241 w 1904"/>
                <a:gd name="T35" fmla="*/ 315 h 384"/>
                <a:gd name="T36" fmla="*/ 1347 w 1904"/>
                <a:gd name="T37" fmla="*/ 315 h 384"/>
                <a:gd name="T38" fmla="*/ 1347 w 1904"/>
                <a:gd name="T39" fmla="*/ 186 h 384"/>
                <a:gd name="T40" fmla="*/ 1292 w 1904"/>
                <a:gd name="T41" fmla="*/ 384 h 384"/>
                <a:gd name="T42" fmla="*/ 1198 w 1904"/>
                <a:gd name="T43" fmla="*/ 348 h 384"/>
                <a:gd name="T44" fmla="*/ 1199 w 1904"/>
                <a:gd name="T45" fmla="*/ 153 h 384"/>
                <a:gd name="T46" fmla="*/ 1392 w 1904"/>
                <a:gd name="T47" fmla="*/ 152 h 384"/>
                <a:gd name="T48" fmla="*/ 1389 w 1904"/>
                <a:gd name="T49" fmla="*/ 347 h 384"/>
                <a:gd name="T50" fmla="*/ 1198 w 1904"/>
                <a:gd name="T51" fmla="*/ 71 h 384"/>
                <a:gd name="T52" fmla="*/ 1095 w 1904"/>
                <a:gd name="T53" fmla="*/ 71 h 384"/>
                <a:gd name="T54" fmla="*/ 1036 w 1904"/>
                <a:gd name="T55" fmla="*/ 378 h 384"/>
                <a:gd name="T56" fmla="*/ 933 w 1904"/>
                <a:gd name="T57" fmla="*/ 71 h 384"/>
                <a:gd name="T58" fmla="*/ 1198 w 1904"/>
                <a:gd name="T59" fmla="*/ 21 h 384"/>
                <a:gd name="T60" fmla="*/ 746 w 1904"/>
                <a:gd name="T61" fmla="*/ 225 h 384"/>
                <a:gd name="T62" fmla="*/ 731 w 1904"/>
                <a:gd name="T63" fmla="*/ 177 h 384"/>
                <a:gd name="T64" fmla="*/ 649 w 1904"/>
                <a:gd name="T65" fmla="*/ 177 h 384"/>
                <a:gd name="T66" fmla="*/ 746 w 1904"/>
                <a:gd name="T67" fmla="*/ 225 h 384"/>
                <a:gd name="T68" fmla="*/ 802 w 1904"/>
                <a:gd name="T69" fmla="*/ 266 h 384"/>
                <a:gd name="T70" fmla="*/ 649 w 1904"/>
                <a:gd name="T71" fmla="*/ 320 h 384"/>
                <a:gd name="T72" fmla="*/ 782 w 1904"/>
                <a:gd name="T73" fmla="*/ 315 h 384"/>
                <a:gd name="T74" fmla="*/ 689 w 1904"/>
                <a:gd name="T75" fmla="*/ 384 h 384"/>
                <a:gd name="T76" fmla="*/ 569 w 1904"/>
                <a:gd name="T77" fmla="*/ 251 h 384"/>
                <a:gd name="T78" fmla="*/ 692 w 1904"/>
                <a:gd name="T79" fmla="*/ 117 h 384"/>
                <a:gd name="T80" fmla="*/ 802 w 1904"/>
                <a:gd name="T81" fmla="*/ 244 h 384"/>
                <a:gd name="T82" fmla="*/ 526 w 1904"/>
                <a:gd name="T83" fmla="*/ 378 h 384"/>
                <a:gd name="T84" fmla="*/ 468 w 1904"/>
                <a:gd name="T85" fmla="*/ 378 h 384"/>
                <a:gd name="T86" fmla="*/ 417 w 1904"/>
                <a:gd name="T87" fmla="*/ 163 h 384"/>
                <a:gd name="T88" fmla="*/ 357 w 1904"/>
                <a:gd name="T89" fmla="*/ 240 h 384"/>
                <a:gd name="T90" fmla="*/ 298 w 1904"/>
                <a:gd name="T91" fmla="*/ 378 h 384"/>
                <a:gd name="T92" fmla="*/ 357 w 1904"/>
                <a:gd name="T93" fmla="*/ 0 h 384"/>
                <a:gd name="T94" fmla="*/ 358 w 1904"/>
                <a:gd name="T95" fmla="*/ 165 h 384"/>
                <a:gd name="T96" fmla="*/ 526 w 1904"/>
                <a:gd name="T97" fmla="*/ 221 h 384"/>
                <a:gd name="T98" fmla="*/ 265 w 1904"/>
                <a:gd name="T99" fmla="*/ 71 h 384"/>
                <a:gd name="T100" fmla="*/ 162 w 1904"/>
                <a:gd name="T101" fmla="*/ 71 h 384"/>
                <a:gd name="T102" fmla="*/ 102 w 1904"/>
                <a:gd name="T103" fmla="*/ 378 h 384"/>
                <a:gd name="T104" fmla="*/ 0 w 1904"/>
                <a:gd name="T105" fmla="*/ 71 h 384"/>
                <a:gd name="T106" fmla="*/ 265 w 1904"/>
                <a:gd name="T107" fmla="*/ 21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4" h="384">
                  <a:moveTo>
                    <a:pt x="1904" y="178"/>
                  </a:moveTo>
                  <a:lnTo>
                    <a:pt x="1904" y="178"/>
                  </a:lnTo>
                  <a:cubicBezTo>
                    <a:pt x="1897" y="172"/>
                    <a:pt x="1887" y="170"/>
                    <a:pt x="1874" y="170"/>
                  </a:cubicBezTo>
                  <a:cubicBezTo>
                    <a:pt x="1857" y="170"/>
                    <a:pt x="1842" y="177"/>
                    <a:pt x="1831" y="193"/>
                  </a:cubicBezTo>
                  <a:cubicBezTo>
                    <a:pt x="1819" y="208"/>
                    <a:pt x="1814" y="229"/>
                    <a:pt x="1814" y="256"/>
                  </a:cubicBezTo>
                  <a:lnTo>
                    <a:pt x="1814" y="378"/>
                  </a:lnTo>
                  <a:lnTo>
                    <a:pt x="1756" y="378"/>
                  </a:lnTo>
                  <a:lnTo>
                    <a:pt x="1756" y="123"/>
                  </a:lnTo>
                  <a:lnTo>
                    <a:pt x="1814" y="123"/>
                  </a:lnTo>
                  <a:lnTo>
                    <a:pt x="1814" y="175"/>
                  </a:lnTo>
                  <a:lnTo>
                    <a:pt x="1815" y="175"/>
                  </a:lnTo>
                  <a:cubicBezTo>
                    <a:pt x="1820" y="157"/>
                    <a:pt x="1829" y="143"/>
                    <a:pt x="1841" y="133"/>
                  </a:cubicBezTo>
                  <a:cubicBezTo>
                    <a:pt x="1853" y="123"/>
                    <a:pt x="1866" y="118"/>
                    <a:pt x="1880" y="118"/>
                  </a:cubicBezTo>
                  <a:cubicBezTo>
                    <a:pt x="1891" y="118"/>
                    <a:pt x="1899" y="120"/>
                    <a:pt x="1904" y="123"/>
                  </a:cubicBezTo>
                  <a:lnTo>
                    <a:pt x="1904" y="178"/>
                  </a:lnTo>
                  <a:close/>
                  <a:moveTo>
                    <a:pt x="1698" y="378"/>
                  </a:moveTo>
                  <a:lnTo>
                    <a:pt x="1698" y="378"/>
                  </a:lnTo>
                  <a:lnTo>
                    <a:pt x="1640" y="378"/>
                  </a:lnTo>
                  <a:lnTo>
                    <a:pt x="1640" y="337"/>
                  </a:lnTo>
                  <a:lnTo>
                    <a:pt x="1639" y="337"/>
                  </a:lnTo>
                  <a:cubicBezTo>
                    <a:pt x="1623" y="368"/>
                    <a:pt x="1596" y="384"/>
                    <a:pt x="1561" y="384"/>
                  </a:cubicBezTo>
                  <a:cubicBezTo>
                    <a:pt x="1500" y="384"/>
                    <a:pt x="1470" y="347"/>
                    <a:pt x="1470" y="275"/>
                  </a:cubicBezTo>
                  <a:lnTo>
                    <a:pt x="1470" y="123"/>
                  </a:lnTo>
                  <a:lnTo>
                    <a:pt x="1528" y="123"/>
                  </a:lnTo>
                  <a:lnTo>
                    <a:pt x="1528" y="269"/>
                  </a:lnTo>
                  <a:cubicBezTo>
                    <a:pt x="1528" y="315"/>
                    <a:pt x="1546" y="338"/>
                    <a:pt x="1581" y="338"/>
                  </a:cubicBezTo>
                  <a:cubicBezTo>
                    <a:pt x="1599" y="338"/>
                    <a:pt x="1613" y="331"/>
                    <a:pt x="1624" y="319"/>
                  </a:cubicBezTo>
                  <a:cubicBezTo>
                    <a:pt x="1635" y="306"/>
                    <a:pt x="1640" y="290"/>
                    <a:pt x="1640" y="269"/>
                  </a:cubicBezTo>
                  <a:lnTo>
                    <a:pt x="1640" y="123"/>
                  </a:lnTo>
                  <a:lnTo>
                    <a:pt x="1698" y="123"/>
                  </a:lnTo>
                  <a:lnTo>
                    <a:pt x="1698" y="378"/>
                  </a:lnTo>
                  <a:close/>
                  <a:moveTo>
                    <a:pt x="1295" y="163"/>
                  </a:moveTo>
                  <a:lnTo>
                    <a:pt x="1295" y="163"/>
                  </a:lnTo>
                  <a:cubicBezTo>
                    <a:pt x="1272" y="163"/>
                    <a:pt x="1254" y="171"/>
                    <a:pt x="1241" y="186"/>
                  </a:cubicBezTo>
                  <a:cubicBezTo>
                    <a:pt x="1228" y="202"/>
                    <a:pt x="1221" y="224"/>
                    <a:pt x="1221" y="252"/>
                  </a:cubicBezTo>
                  <a:cubicBezTo>
                    <a:pt x="1221" y="278"/>
                    <a:pt x="1228" y="299"/>
                    <a:pt x="1241" y="315"/>
                  </a:cubicBezTo>
                  <a:cubicBezTo>
                    <a:pt x="1255" y="330"/>
                    <a:pt x="1273" y="338"/>
                    <a:pt x="1295" y="338"/>
                  </a:cubicBezTo>
                  <a:cubicBezTo>
                    <a:pt x="1318" y="338"/>
                    <a:pt x="1335" y="330"/>
                    <a:pt x="1347" y="315"/>
                  </a:cubicBezTo>
                  <a:cubicBezTo>
                    <a:pt x="1360" y="300"/>
                    <a:pt x="1366" y="279"/>
                    <a:pt x="1366" y="251"/>
                  </a:cubicBezTo>
                  <a:cubicBezTo>
                    <a:pt x="1366" y="223"/>
                    <a:pt x="1360" y="201"/>
                    <a:pt x="1347" y="186"/>
                  </a:cubicBezTo>
                  <a:cubicBezTo>
                    <a:pt x="1335" y="170"/>
                    <a:pt x="1318" y="163"/>
                    <a:pt x="1295" y="163"/>
                  </a:cubicBezTo>
                  <a:close/>
                  <a:moveTo>
                    <a:pt x="1292" y="384"/>
                  </a:moveTo>
                  <a:lnTo>
                    <a:pt x="1292" y="384"/>
                  </a:lnTo>
                  <a:cubicBezTo>
                    <a:pt x="1253" y="384"/>
                    <a:pt x="1221" y="372"/>
                    <a:pt x="1198" y="348"/>
                  </a:cubicBezTo>
                  <a:cubicBezTo>
                    <a:pt x="1174" y="324"/>
                    <a:pt x="1162" y="292"/>
                    <a:pt x="1162" y="253"/>
                  </a:cubicBezTo>
                  <a:cubicBezTo>
                    <a:pt x="1162" y="210"/>
                    <a:pt x="1174" y="177"/>
                    <a:pt x="1199" y="153"/>
                  </a:cubicBezTo>
                  <a:cubicBezTo>
                    <a:pt x="1224" y="129"/>
                    <a:pt x="1257" y="117"/>
                    <a:pt x="1298" y="117"/>
                  </a:cubicBezTo>
                  <a:cubicBezTo>
                    <a:pt x="1338" y="117"/>
                    <a:pt x="1370" y="128"/>
                    <a:pt x="1392" y="152"/>
                  </a:cubicBezTo>
                  <a:cubicBezTo>
                    <a:pt x="1414" y="175"/>
                    <a:pt x="1425" y="208"/>
                    <a:pt x="1425" y="249"/>
                  </a:cubicBezTo>
                  <a:cubicBezTo>
                    <a:pt x="1425" y="290"/>
                    <a:pt x="1413" y="322"/>
                    <a:pt x="1389" y="347"/>
                  </a:cubicBezTo>
                  <a:cubicBezTo>
                    <a:pt x="1365" y="371"/>
                    <a:pt x="1333" y="384"/>
                    <a:pt x="1292" y="384"/>
                  </a:cubicBezTo>
                  <a:close/>
                  <a:moveTo>
                    <a:pt x="1198" y="71"/>
                  </a:moveTo>
                  <a:lnTo>
                    <a:pt x="1198" y="71"/>
                  </a:lnTo>
                  <a:lnTo>
                    <a:pt x="1095" y="71"/>
                  </a:lnTo>
                  <a:lnTo>
                    <a:pt x="1095" y="378"/>
                  </a:lnTo>
                  <a:lnTo>
                    <a:pt x="1036" y="378"/>
                  </a:lnTo>
                  <a:lnTo>
                    <a:pt x="1036" y="71"/>
                  </a:lnTo>
                  <a:lnTo>
                    <a:pt x="933" y="71"/>
                  </a:lnTo>
                  <a:lnTo>
                    <a:pt x="933" y="21"/>
                  </a:lnTo>
                  <a:lnTo>
                    <a:pt x="1198" y="21"/>
                  </a:lnTo>
                  <a:lnTo>
                    <a:pt x="1198" y="71"/>
                  </a:lnTo>
                  <a:close/>
                  <a:moveTo>
                    <a:pt x="746" y="225"/>
                  </a:moveTo>
                  <a:lnTo>
                    <a:pt x="746" y="225"/>
                  </a:lnTo>
                  <a:cubicBezTo>
                    <a:pt x="746" y="204"/>
                    <a:pt x="741" y="188"/>
                    <a:pt x="731" y="177"/>
                  </a:cubicBezTo>
                  <a:cubicBezTo>
                    <a:pt x="721" y="165"/>
                    <a:pt x="708" y="159"/>
                    <a:pt x="691" y="159"/>
                  </a:cubicBezTo>
                  <a:cubicBezTo>
                    <a:pt x="675" y="159"/>
                    <a:pt x="660" y="165"/>
                    <a:pt x="649" y="177"/>
                  </a:cubicBezTo>
                  <a:cubicBezTo>
                    <a:pt x="637" y="190"/>
                    <a:pt x="630" y="205"/>
                    <a:pt x="627" y="225"/>
                  </a:cubicBezTo>
                  <a:lnTo>
                    <a:pt x="746" y="225"/>
                  </a:lnTo>
                  <a:close/>
                  <a:moveTo>
                    <a:pt x="802" y="266"/>
                  </a:moveTo>
                  <a:lnTo>
                    <a:pt x="802" y="266"/>
                  </a:lnTo>
                  <a:lnTo>
                    <a:pt x="627" y="266"/>
                  </a:lnTo>
                  <a:cubicBezTo>
                    <a:pt x="628" y="289"/>
                    <a:pt x="635" y="308"/>
                    <a:pt x="649" y="320"/>
                  </a:cubicBezTo>
                  <a:cubicBezTo>
                    <a:pt x="663" y="333"/>
                    <a:pt x="682" y="339"/>
                    <a:pt x="707" y="339"/>
                  </a:cubicBezTo>
                  <a:cubicBezTo>
                    <a:pt x="734" y="339"/>
                    <a:pt x="759" y="331"/>
                    <a:pt x="782" y="315"/>
                  </a:cubicBezTo>
                  <a:lnTo>
                    <a:pt x="782" y="362"/>
                  </a:lnTo>
                  <a:cubicBezTo>
                    <a:pt x="759" y="376"/>
                    <a:pt x="728" y="384"/>
                    <a:pt x="689" y="384"/>
                  </a:cubicBezTo>
                  <a:cubicBezTo>
                    <a:pt x="652" y="384"/>
                    <a:pt x="622" y="372"/>
                    <a:pt x="601" y="349"/>
                  </a:cubicBezTo>
                  <a:cubicBezTo>
                    <a:pt x="579" y="326"/>
                    <a:pt x="569" y="293"/>
                    <a:pt x="569" y="251"/>
                  </a:cubicBezTo>
                  <a:cubicBezTo>
                    <a:pt x="569" y="211"/>
                    <a:pt x="581" y="179"/>
                    <a:pt x="604" y="154"/>
                  </a:cubicBezTo>
                  <a:cubicBezTo>
                    <a:pt x="628" y="129"/>
                    <a:pt x="657" y="117"/>
                    <a:pt x="692" y="117"/>
                  </a:cubicBezTo>
                  <a:cubicBezTo>
                    <a:pt x="727" y="117"/>
                    <a:pt x="754" y="128"/>
                    <a:pt x="773" y="150"/>
                  </a:cubicBezTo>
                  <a:cubicBezTo>
                    <a:pt x="792" y="173"/>
                    <a:pt x="802" y="204"/>
                    <a:pt x="802" y="244"/>
                  </a:cubicBezTo>
                  <a:lnTo>
                    <a:pt x="802" y="266"/>
                  </a:lnTo>
                  <a:close/>
                  <a:moveTo>
                    <a:pt x="526" y="378"/>
                  </a:moveTo>
                  <a:lnTo>
                    <a:pt x="526" y="378"/>
                  </a:lnTo>
                  <a:lnTo>
                    <a:pt x="468" y="378"/>
                  </a:lnTo>
                  <a:lnTo>
                    <a:pt x="468" y="238"/>
                  </a:lnTo>
                  <a:cubicBezTo>
                    <a:pt x="468" y="188"/>
                    <a:pt x="451" y="163"/>
                    <a:pt x="417" y="163"/>
                  </a:cubicBezTo>
                  <a:cubicBezTo>
                    <a:pt x="400" y="163"/>
                    <a:pt x="386" y="170"/>
                    <a:pt x="374" y="184"/>
                  </a:cubicBezTo>
                  <a:cubicBezTo>
                    <a:pt x="362" y="199"/>
                    <a:pt x="357" y="218"/>
                    <a:pt x="357" y="240"/>
                  </a:cubicBezTo>
                  <a:lnTo>
                    <a:pt x="357" y="378"/>
                  </a:lnTo>
                  <a:lnTo>
                    <a:pt x="298" y="378"/>
                  </a:lnTo>
                  <a:lnTo>
                    <a:pt x="298" y="0"/>
                  </a:lnTo>
                  <a:lnTo>
                    <a:pt x="357" y="0"/>
                  </a:lnTo>
                  <a:lnTo>
                    <a:pt x="357" y="165"/>
                  </a:lnTo>
                  <a:lnTo>
                    <a:pt x="358" y="165"/>
                  </a:lnTo>
                  <a:cubicBezTo>
                    <a:pt x="377" y="133"/>
                    <a:pt x="405" y="117"/>
                    <a:pt x="441" y="117"/>
                  </a:cubicBezTo>
                  <a:cubicBezTo>
                    <a:pt x="497" y="117"/>
                    <a:pt x="526" y="151"/>
                    <a:pt x="526" y="221"/>
                  </a:cubicBezTo>
                  <a:lnTo>
                    <a:pt x="526" y="378"/>
                  </a:lnTo>
                  <a:close/>
                  <a:moveTo>
                    <a:pt x="265" y="71"/>
                  </a:moveTo>
                  <a:lnTo>
                    <a:pt x="265" y="71"/>
                  </a:lnTo>
                  <a:lnTo>
                    <a:pt x="162" y="71"/>
                  </a:lnTo>
                  <a:lnTo>
                    <a:pt x="162" y="378"/>
                  </a:lnTo>
                  <a:lnTo>
                    <a:pt x="102" y="378"/>
                  </a:lnTo>
                  <a:lnTo>
                    <a:pt x="102" y="71"/>
                  </a:lnTo>
                  <a:lnTo>
                    <a:pt x="0" y="71"/>
                  </a:lnTo>
                  <a:lnTo>
                    <a:pt x="0" y="21"/>
                  </a:lnTo>
                  <a:lnTo>
                    <a:pt x="265" y="21"/>
                  </a:lnTo>
                  <a:lnTo>
                    <a:pt x="265" y="71"/>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2577091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6" name="Text Placeholder 4">
            <a:extLst>
              <a:ext uri="{FF2B5EF4-FFF2-40B4-BE49-F238E27FC236}">
                <a16:creationId xmlns:a16="http://schemas.microsoft.com/office/drawing/2014/main" id="{77B50C8B-1D89-4BAD-B83B-8DF7AC303984}"/>
              </a:ext>
            </a:extLst>
          </p:cNvPr>
          <p:cNvSpPr>
            <a:spLocks noGrp="1"/>
          </p:cNvSpPr>
          <p:nvPr>
            <p:ph type="body" sz="quarter" idx="14" hasCustomPrompt="1"/>
          </p:nvPr>
        </p:nvSpPr>
        <p:spPr>
          <a:xfrm>
            <a:off x="585216" y="6016752"/>
            <a:ext cx="55138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7" name="MS logo white - EMF" descr="Microsoft logo white text version">
            <a:extLst>
              <a:ext uri="{FF2B5EF4-FFF2-40B4-BE49-F238E27FC236}">
                <a16:creationId xmlns:a16="http://schemas.microsoft.com/office/drawing/2014/main" id="{44E1717B-1127-422B-83A0-6DB1F04DE49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342134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D9E94E-F23B-4872-B9BF-559EB05CA9E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F7F55AFF-DA91-42B6-8941-4A2DFB61DAC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85C2BB6-E856-41E9-96F4-D826BD6CAD7A}"/>
              </a:ext>
            </a:extLst>
          </p:cNvPr>
          <p:cNvSpPr>
            <a:spLocks noGrp="1"/>
          </p:cNvSpPr>
          <p:nvPr>
            <p:ph type="dt" sz="half" idx="10"/>
          </p:nvPr>
        </p:nvSpPr>
        <p:spPr/>
        <p:txBody>
          <a:bodyPr/>
          <a:lstStyle/>
          <a:p>
            <a:fld id="{894C087B-338C-4182-AF63-7FDC88A654E5}" type="datetimeFigureOut">
              <a:rPr lang="en-GB" smtClean="0"/>
              <a:t>22/07/2021</a:t>
            </a:fld>
            <a:endParaRPr lang="en-GB"/>
          </a:p>
        </p:txBody>
      </p:sp>
      <p:sp>
        <p:nvSpPr>
          <p:cNvPr id="5" name="Footer Placeholder 4">
            <a:extLst>
              <a:ext uri="{FF2B5EF4-FFF2-40B4-BE49-F238E27FC236}">
                <a16:creationId xmlns:a16="http://schemas.microsoft.com/office/drawing/2014/main" id="{6D75E336-7D55-4704-A7D2-F1CA68A2476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43D867A-8985-4247-8679-7804D8251C26}"/>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71081745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140200"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1402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6" name="Text Placeholder 4">
            <a:extLst>
              <a:ext uri="{FF2B5EF4-FFF2-40B4-BE49-F238E27FC236}">
                <a16:creationId xmlns:a16="http://schemas.microsoft.com/office/drawing/2014/main" id="{FF628101-5035-47F5-8F47-AF723FAE9FB9}"/>
              </a:ext>
            </a:extLst>
          </p:cNvPr>
          <p:cNvSpPr>
            <a:spLocks noGrp="1"/>
          </p:cNvSpPr>
          <p:nvPr>
            <p:ph type="body" sz="quarter" idx="14" hasCustomPrompt="1"/>
          </p:nvPr>
        </p:nvSpPr>
        <p:spPr>
          <a:xfrm>
            <a:off x="584200" y="6016752"/>
            <a:ext cx="41422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8" name="Picture 7" descr="Microsoft Ignite The Tour graphic">
            <a:extLst>
              <a:ext uri="{FF2B5EF4-FFF2-40B4-BE49-F238E27FC236}">
                <a16:creationId xmlns:a16="http://schemas.microsoft.com/office/drawing/2014/main" id="{493061E4-9141-4906-AC66-4AB924C08F9B}"/>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bwMode="gray">
          <a:xfrm>
            <a:off x="5334000" y="0"/>
            <a:ext cx="6858000" cy="6858000"/>
          </a:xfrm>
          <a:prstGeom prst="rect">
            <a:avLst/>
          </a:prstGeom>
          <a:solidFill>
            <a:srgbClr val="FFFFFF"/>
          </a:solidFill>
        </p:spPr>
      </p:pic>
    </p:spTree>
    <p:extLst>
      <p:ext uri="{BB962C8B-B14F-4D97-AF65-F5344CB8AC3E}">
        <p14:creationId xmlns:p14="http://schemas.microsoft.com/office/powerpoint/2010/main" val="2688260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2976">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9A95C66C-5C96-2344-B6A3-F56B3F7963BA}"/>
              </a:ext>
            </a:extLst>
          </p:cNvPr>
          <p:cNvSpPr>
            <a:spLocks noGrp="1"/>
          </p:cNvSpPr>
          <p:nvPr userDrawn="1">
            <p:ph type="title" hasCustomPrompt="1"/>
          </p:nvPr>
        </p:nvSpPr>
        <p:spPr>
          <a:xfrm>
            <a:off x="584200" y="2425780"/>
            <a:ext cx="4140200"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16" name="Text Placeholder 4">
            <a:extLst>
              <a:ext uri="{FF2B5EF4-FFF2-40B4-BE49-F238E27FC236}">
                <a16:creationId xmlns:a16="http://schemas.microsoft.com/office/drawing/2014/main" id="{CEB75608-737B-0C4E-85B1-321723083970}"/>
              </a:ext>
            </a:extLst>
          </p:cNvPr>
          <p:cNvSpPr>
            <a:spLocks noGrp="1"/>
          </p:cNvSpPr>
          <p:nvPr userDrawn="1">
            <p:ph type="body" sz="quarter" idx="12" hasCustomPrompt="1"/>
          </p:nvPr>
        </p:nvSpPr>
        <p:spPr>
          <a:xfrm>
            <a:off x="584200" y="3962400"/>
            <a:ext cx="41402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6" name="Text Placeholder 4">
            <a:extLst>
              <a:ext uri="{FF2B5EF4-FFF2-40B4-BE49-F238E27FC236}">
                <a16:creationId xmlns:a16="http://schemas.microsoft.com/office/drawing/2014/main" id="{376D9BBE-B735-458B-ABAC-679C67EB1807}"/>
              </a:ext>
            </a:extLst>
          </p:cNvPr>
          <p:cNvSpPr>
            <a:spLocks noGrp="1"/>
          </p:cNvSpPr>
          <p:nvPr>
            <p:ph type="body" sz="quarter" idx="14" hasCustomPrompt="1"/>
          </p:nvPr>
        </p:nvSpPr>
        <p:spPr>
          <a:xfrm>
            <a:off x="584200" y="6016752"/>
            <a:ext cx="41422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7" name="Picture 6" descr="Microsoft Ignite The Tour graphic">
            <a:extLst>
              <a:ext uri="{FF2B5EF4-FFF2-40B4-BE49-F238E27FC236}">
                <a16:creationId xmlns:a16="http://schemas.microsoft.com/office/drawing/2014/main" id="{C98E59B0-67F8-4A77-8BC3-2C6B72314B7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571" r="1"/>
          <a:stretch/>
        </p:blipFill>
        <p:spPr bwMode="gray">
          <a:xfrm>
            <a:off x="5334001" y="-1"/>
            <a:ext cx="6858000" cy="6858001"/>
          </a:xfrm>
          <a:prstGeom prst="rect">
            <a:avLst/>
          </a:prstGeom>
          <a:solidFill>
            <a:srgbClr val="FFFFFF"/>
          </a:solidFill>
        </p:spPr>
      </p:pic>
      <p:pic>
        <p:nvPicPr>
          <p:cNvPr id="14" name="MS logo white - EMF" descr="Microsoft logo white text version">
            <a:extLst>
              <a:ext uri="{FF2B5EF4-FFF2-40B4-BE49-F238E27FC236}">
                <a16:creationId xmlns:a16="http://schemas.microsoft.com/office/drawing/2014/main" id="{63E1BA19-1D9F-FC44-8A38-8C233C9CC485}"/>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0628380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6" name="Text Placeholder 4">
            <a:extLst>
              <a:ext uri="{FF2B5EF4-FFF2-40B4-BE49-F238E27FC236}">
                <a16:creationId xmlns:a16="http://schemas.microsoft.com/office/drawing/2014/main" id="{04163B43-807C-446C-A02D-D4C892EE0615}"/>
              </a:ext>
            </a:extLst>
          </p:cNvPr>
          <p:cNvSpPr>
            <a:spLocks noGrp="1"/>
          </p:cNvSpPr>
          <p:nvPr>
            <p:ph type="body" sz="quarter" idx="14" hasCustomPrompt="1"/>
          </p:nvPr>
        </p:nvSpPr>
        <p:spPr>
          <a:xfrm>
            <a:off x="584200" y="6016752"/>
            <a:ext cx="41422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8" name="MS logo white - EMF" descr="Microsoft logo white text version">
            <a:extLst>
              <a:ext uri="{FF2B5EF4-FFF2-40B4-BE49-F238E27FC236}">
                <a16:creationId xmlns:a16="http://schemas.microsoft.com/office/drawing/2014/main" id="{CEC508C3-17C5-4527-A00C-7B974C95D117}"/>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7" name="Picture 6" descr="Two people at a Microsoft event">
            <a:extLst>
              <a:ext uri="{FF2B5EF4-FFF2-40B4-BE49-F238E27FC236}">
                <a16:creationId xmlns:a16="http://schemas.microsoft.com/office/drawing/2014/main" id="{F16083BE-9680-4C4D-841F-BBC563E71F64}"/>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1263737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0812852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0749614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5189667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992986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4018357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7639741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17822782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EE474-ED6B-4CCA-A0D4-81AB90FC4ECD}"/>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3A3A1B64-7CF1-4740-9C67-5BF22CB20A1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1A67F6ED-0316-49D2-A69F-213AEDF034B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1B980A41-FEDD-43A7-8C46-7B217F18A1EB}"/>
              </a:ext>
            </a:extLst>
          </p:cNvPr>
          <p:cNvSpPr>
            <a:spLocks noGrp="1"/>
          </p:cNvSpPr>
          <p:nvPr>
            <p:ph type="dt" sz="half" idx="10"/>
          </p:nvPr>
        </p:nvSpPr>
        <p:spPr/>
        <p:txBody>
          <a:bodyPr/>
          <a:lstStyle/>
          <a:p>
            <a:fld id="{894C087B-338C-4182-AF63-7FDC88A654E5}" type="datetimeFigureOut">
              <a:rPr lang="en-GB" smtClean="0"/>
              <a:t>22/07/2021</a:t>
            </a:fld>
            <a:endParaRPr lang="en-GB"/>
          </a:p>
        </p:txBody>
      </p:sp>
      <p:sp>
        <p:nvSpPr>
          <p:cNvPr id="6" name="Footer Placeholder 5">
            <a:extLst>
              <a:ext uri="{FF2B5EF4-FFF2-40B4-BE49-F238E27FC236}">
                <a16:creationId xmlns:a16="http://schemas.microsoft.com/office/drawing/2014/main" id="{912801BB-A612-4EB6-BCF8-C00050913498}"/>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73B21B8-2689-4860-A4A4-2529DC22D9FF}"/>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22010470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dirty="0"/>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08355814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dirty="0"/>
              <a:t>Square photo layout with smaller text</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10851801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476639435"/>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8549594"/>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dirty="0"/>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02931475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1527113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dirty="0"/>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60135372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3334349289"/>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77474044"/>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dirty="0"/>
              <a:t>Edit Master text styles</a:t>
            </a:r>
          </a:p>
        </p:txBody>
      </p:sp>
    </p:spTree>
    <p:extLst>
      <p:ext uri="{BB962C8B-B14F-4D97-AF65-F5344CB8AC3E}">
        <p14:creationId xmlns:p14="http://schemas.microsoft.com/office/powerpoint/2010/main" val="66755129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A1DE30-FAEB-4D87-A488-6E444263D237}"/>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FE7B662F-BD2E-4202-827B-A17C763DE19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507F480-605A-416F-BA61-B053B5F0F18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5B20EAD4-2989-49F7-AA97-1177A934569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F9D293F-0A8F-4423-85DB-C3B648CF051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7656AB25-7CA1-45E8-B74D-7817FAA57879}"/>
              </a:ext>
            </a:extLst>
          </p:cNvPr>
          <p:cNvSpPr>
            <a:spLocks noGrp="1"/>
          </p:cNvSpPr>
          <p:nvPr>
            <p:ph type="dt" sz="half" idx="10"/>
          </p:nvPr>
        </p:nvSpPr>
        <p:spPr/>
        <p:txBody>
          <a:bodyPr/>
          <a:lstStyle/>
          <a:p>
            <a:fld id="{894C087B-338C-4182-AF63-7FDC88A654E5}" type="datetimeFigureOut">
              <a:rPr lang="en-GB" smtClean="0"/>
              <a:t>22/07/2021</a:t>
            </a:fld>
            <a:endParaRPr lang="en-GB"/>
          </a:p>
        </p:txBody>
      </p:sp>
      <p:sp>
        <p:nvSpPr>
          <p:cNvPr id="8" name="Footer Placeholder 7">
            <a:extLst>
              <a:ext uri="{FF2B5EF4-FFF2-40B4-BE49-F238E27FC236}">
                <a16:creationId xmlns:a16="http://schemas.microsoft.com/office/drawing/2014/main" id="{61CB9AB9-4723-44EE-9BE5-884DE9C21A57}"/>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FEA133C4-78E8-46B9-8C2D-0F1A449D3A36}"/>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202601937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dirty="0"/>
              <a:t>Edit Master text styles</a:t>
            </a:r>
          </a:p>
        </p:txBody>
      </p:sp>
    </p:spTree>
    <p:extLst>
      <p:ext uri="{BB962C8B-B14F-4D97-AF65-F5344CB8AC3E}">
        <p14:creationId xmlns:p14="http://schemas.microsoft.com/office/powerpoint/2010/main" val="227434437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563717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4160520" cy="498598"/>
          </a:xfrm>
          <a:noFill/>
        </p:spPr>
        <p:txBody>
          <a:bodyPr wrap="square" lIns="0" tIns="0" rIns="0" bIns="0" anchor="b"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4160520" cy="338554"/>
          </a:xfrm>
          <a:noFill/>
        </p:spPr>
        <p:txBody>
          <a:bodyPr wrap="square" lIns="0" tIns="0" rIns="0" bIns="0">
            <a:no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8" name="Picture 7" descr="Microsoft Ignite The Tour graphic">
            <a:extLst>
              <a:ext uri="{FF2B5EF4-FFF2-40B4-BE49-F238E27FC236}">
                <a16:creationId xmlns:a16="http://schemas.microsoft.com/office/drawing/2014/main" id="{FA576421-D686-4443-A5C4-C6002072C64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bwMode="gray">
          <a:xfrm>
            <a:off x="5338480" y="0"/>
            <a:ext cx="6853520" cy="6858000"/>
          </a:xfrm>
          <a:prstGeom prst="rect">
            <a:avLst/>
          </a:prstGeom>
          <a:solidFill>
            <a:srgbClr val="FFFFFF"/>
          </a:solidFill>
        </p:spPr>
      </p:pic>
    </p:spTree>
    <p:extLst>
      <p:ext uri="{BB962C8B-B14F-4D97-AF65-F5344CB8AC3E}">
        <p14:creationId xmlns:p14="http://schemas.microsoft.com/office/powerpoint/2010/main" val="1899884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4160520" cy="498598"/>
          </a:xfrm>
          <a:noFill/>
        </p:spPr>
        <p:txBody>
          <a:bodyPr wrap="square" lIns="0" tIns="0" rIns="0" bIns="0" anchor="b"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pic>
        <p:nvPicPr>
          <p:cNvPr id="4" name="Picture 3" descr="Microsoft Ignite The Tour graphic">
            <a:extLst>
              <a:ext uri="{FF2B5EF4-FFF2-40B4-BE49-F238E27FC236}">
                <a16:creationId xmlns:a16="http://schemas.microsoft.com/office/drawing/2014/main" id="{33CC6B10-2D2E-4489-BBDC-0AA717D68262}"/>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4321" r="2"/>
          <a:stretch/>
        </p:blipFill>
        <p:spPr bwMode="gray">
          <a:xfrm>
            <a:off x="5334000" y="1"/>
            <a:ext cx="6858001" cy="6858000"/>
          </a:xfrm>
          <a:prstGeom prst="rect">
            <a:avLst/>
          </a:prstGeom>
          <a:solidFill>
            <a:srgbClr val="FFFFFF"/>
          </a:solidFill>
        </p:spPr>
      </p:pic>
    </p:spTree>
    <p:extLst>
      <p:ext uri="{BB962C8B-B14F-4D97-AF65-F5344CB8AC3E}">
        <p14:creationId xmlns:p14="http://schemas.microsoft.com/office/powerpoint/2010/main" val="286342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978470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449002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3987104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265F69A1-0401-4DF8-B507-FBC3C227055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703059941"/>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861734944"/>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cSld name="1_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2" y="4847661"/>
            <a:ext cx="9609045" cy="664156"/>
          </a:xfrm>
        </p:spPr>
        <p:txBody>
          <a:bodyPr/>
          <a:lstStyle>
            <a:lvl1pPr>
              <a:defRPr sz="1558">
                <a:solidFill>
                  <a:schemeClr val="bg1"/>
                </a:solidFill>
              </a:defRPr>
            </a:lvl1pPr>
            <a:lvl2pPr>
              <a:defRPr sz="1558">
                <a:solidFill>
                  <a:schemeClr val="bg1"/>
                </a:solidFill>
              </a:defRPr>
            </a:lvl2pPr>
            <a:lvl3pPr>
              <a:defRPr sz="1211"/>
            </a:lvl3pPr>
            <a:lvl4pPr>
              <a:defRPr sz="1211"/>
            </a:lvl4pPr>
            <a:lvl5pPr>
              <a:defRPr sz="909"/>
            </a:lvl5pPr>
          </a:lstStyle>
          <a:p>
            <a:pPr lvl="0"/>
            <a:r>
              <a:rPr lang="en-US"/>
              <a:t>Author name</a:t>
            </a:r>
          </a:p>
          <a:p>
            <a:pPr lvl="1"/>
            <a:r>
              <a:rPr lang="en-US"/>
              <a:t>Date</a:t>
            </a:r>
          </a:p>
        </p:txBody>
      </p:sp>
      <p:pic>
        <p:nvPicPr>
          <p:cNvPr id="7" name="Picture 6">
            <a:extLst>
              <a:ext uri="{FF2B5EF4-FFF2-40B4-BE49-F238E27FC236}">
                <a16:creationId xmlns:a16="http://schemas.microsoft.com/office/drawing/2014/main" id="{B91B10E9-B345-4651-9C8F-A65540E0D2F2}"/>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74250" y="257171"/>
            <a:ext cx="2266311" cy="569191"/>
          </a:xfrm>
          <a:prstGeom prst="rect">
            <a:avLst/>
          </a:prstGeom>
        </p:spPr>
      </p:pic>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3" y="3029995"/>
            <a:ext cx="9630389" cy="1793104"/>
          </a:xfrm>
          <a:noFill/>
        </p:spPr>
        <p:txBody>
          <a:bodyPr lIns="0" tIns="0" rIns="0" bIns="182880" anchor="b" anchorCtr="0"/>
          <a:lstStyle>
            <a:lvl1pPr>
              <a:defRPr sz="4155" strike="noStrike" spc="-43" baseline="0">
                <a:solidFill>
                  <a:schemeClr val="accent5"/>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24352185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866833-DF32-40BA-8129-12D19CB89BA1}"/>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1FE4149E-F870-4DA3-9CFD-11AC9CFE8587}"/>
              </a:ext>
            </a:extLst>
          </p:cNvPr>
          <p:cNvSpPr>
            <a:spLocks noGrp="1"/>
          </p:cNvSpPr>
          <p:nvPr>
            <p:ph type="dt" sz="half" idx="10"/>
          </p:nvPr>
        </p:nvSpPr>
        <p:spPr/>
        <p:txBody>
          <a:bodyPr/>
          <a:lstStyle/>
          <a:p>
            <a:fld id="{894C087B-338C-4182-AF63-7FDC88A654E5}" type="datetimeFigureOut">
              <a:rPr lang="en-GB" smtClean="0"/>
              <a:t>22/07/2021</a:t>
            </a:fld>
            <a:endParaRPr lang="en-GB"/>
          </a:p>
        </p:txBody>
      </p:sp>
      <p:sp>
        <p:nvSpPr>
          <p:cNvPr id="4" name="Footer Placeholder 3">
            <a:extLst>
              <a:ext uri="{FF2B5EF4-FFF2-40B4-BE49-F238E27FC236}">
                <a16:creationId xmlns:a16="http://schemas.microsoft.com/office/drawing/2014/main" id="{AE4F332F-7F07-4CC6-8BD3-261FDBFCCCAC}"/>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36F5600F-8FEC-4B32-923D-F0B50CBD2977}"/>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45157314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cSld name="2_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548394" y="4565174"/>
            <a:ext cx="9609045" cy="1692771"/>
          </a:xfrm>
        </p:spPr>
        <p:txBody>
          <a:bodyPr/>
          <a:lstStyle>
            <a:lvl1pPr>
              <a:defRPr sz="2400">
                <a:solidFill>
                  <a:schemeClr val="bg1"/>
                </a:solidFill>
              </a:defRPr>
            </a:lvl1pPr>
            <a:lvl2pPr>
              <a:defRPr sz="1800">
                <a:solidFill>
                  <a:schemeClr val="bg1"/>
                </a:solidFill>
              </a:defRPr>
            </a:lvl2pPr>
            <a:lvl3pPr>
              <a:defRPr sz="1211"/>
            </a:lvl3pPr>
            <a:lvl4pPr>
              <a:defRPr sz="1211"/>
            </a:lvl4pPr>
            <a:lvl5pPr>
              <a:defRPr sz="909"/>
            </a:lvl5pPr>
          </a:lstStyle>
          <a:p>
            <a:pPr lvl="0"/>
            <a:r>
              <a:rPr lang="en-US"/>
              <a:t>Speaker name</a:t>
            </a:r>
          </a:p>
          <a:p>
            <a:r>
              <a:rPr lang="en-US"/>
              <a:t>Date</a:t>
            </a:r>
          </a:p>
          <a:p>
            <a:r>
              <a:rPr lang="en-US" sz="1600" b="1"/>
              <a:t>Event name </a:t>
            </a:r>
          </a:p>
          <a:p>
            <a:r>
              <a:rPr lang="en-US" sz="1600" b="1"/>
              <a:t>Location</a:t>
            </a:r>
          </a:p>
          <a:p>
            <a:pPr lvl="1"/>
            <a:endParaRPr lang="en-US"/>
          </a:p>
        </p:txBody>
      </p:sp>
      <p:pic>
        <p:nvPicPr>
          <p:cNvPr id="7" name="Picture 6">
            <a:extLst>
              <a:ext uri="{FF2B5EF4-FFF2-40B4-BE49-F238E27FC236}">
                <a16:creationId xmlns:a16="http://schemas.microsoft.com/office/drawing/2014/main" id="{B91B10E9-B345-4651-9C8F-A65540E0D2F2}"/>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74250" y="257171"/>
            <a:ext cx="2266311" cy="569191"/>
          </a:xfrm>
          <a:prstGeom prst="rect">
            <a:avLst/>
          </a:prstGeom>
        </p:spPr>
      </p:pic>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527050" y="2064437"/>
            <a:ext cx="9630389" cy="1793104"/>
          </a:xfrm>
          <a:noFill/>
        </p:spPr>
        <p:txBody>
          <a:bodyPr lIns="0" tIns="0" rIns="0" bIns="182880" anchor="b" anchorCtr="0"/>
          <a:lstStyle>
            <a:lvl1pPr>
              <a:defRPr sz="4155" strike="noStrike" spc="-43" baseline="0">
                <a:solidFill>
                  <a:schemeClr val="accent5"/>
                </a:solidFill>
              </a:defRPr>
            </a:lvl1pPr>
          </a:lstStyle>
          <a:p>
            <a:r>
              <a:rPr lang="en-US"/>
              <a:t>Microsoft 365 title or event name</a:t>
            </a:r>
          </a:p>
        </p:txBody>
      </p:sp>
    </p:spTree>
    <p:extLst>
      <p:ext uri="{BB962C8B-B14F-4D97-AF65-F5344CB8AC3E}">
        <p14:creationId xmlns:p14="http://schemas.microsoft.com/office/powerpoint/2010/main" val="21948080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sz="3600"/>
            </a:lvl1pPr>
          </a:lstStyle>
          <a:p>
            <a:r>
              <a:rPr lang="en-US"/>
              <a:t>Click to edit Master title style</a:t>
            </a:r>
          </a:p>
        </p:txBody>
      </p:sp>
    </p:spTree>
    <p:extLst>
      <p:ext uri="{BB962C8B-B14F-4D97-AF65-F5344CB8AC3E}">
        <p14:creationId xmlns:p14="http://schemas.microsoft.com/office/powerpoint/2010/main" val="4078164567"/>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C1584C23-934B-604C-966C-14C97E8971C4}"/>
              </a:ext>
            </a:extLst>
          </p:cNvPr>
          <p:cNvSpPr>
            <a:spLocks noGrp="1"/>
          </p:cNvSpPr>
          <p:nvPr>
            <p:ph type="pic" sz="quarter" idx="10"/>
          </p:nvPr>
        </p:nvSpPr>
        <p:spPr>
          <a:xfrm>
            <a:off x="0" y="0"/>
            <a:ext cx="6096000" cy="6858000"/>
          </a:xfrm>
        </p:spPr>
        <p:txBody>
          <a:bodyPr/>
          <a:lstStyle/>
          <a:p>
            <a:endParaRPr lang="en-US"/>
          </a:p>
        </p:txBody>
      </p:sp>
    </p:spTree>
    <p:extLst>
      <p:ext uri="{BB962C8B-B14F-4D97-AF65-F5344CB8AC3E}">
        <p14:creationId xmlns:p14="http://schemas.microsoft.com/office/powerpoint/2010/main" val="3744789748"/>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55997" y="2158887"/>
            <a:ext cx="3618381" cy="2540231"/>
          </a:xfrm>
          <a:blipFill>
            <a:blip r:embed="rId2"/>
            <a:stretch>
              <a:fillRect/>
            </a:stretch>
          </a:blipFill>
        </p:spPr>
        <p:txBody>
          <a:bodyPr anchor="ctr" anchorCtr="0">
            <a:noAutofit/>
          </a:bodyPr>
          <a:lstStyle>
            <a:lvl1pPr marL="0" indent="0" algn="ctr">
              <a:buNone/>
              <a:defRPr sz="1731">
                <a:solidFill>
                  <a:schemeClr val="bg2"/>
                </a:solidFill>
              </a:defRPr>
            </a:lvl1pPr>
          </a:lstStyle>
          <a:p>
            <a:r>
              <a:rPr lang="en-US"/>
              <a:t>Click icon to add picture</a:t>
            </a:r>
          </a:p>
        </p:txBody>
      </p:sp>
      <p:sp>
        <p:nvSpPr>
          <p:cNvPr id="12" name="Picture Placeholder 10"/>
          <p:cNvSpPr>
            <a:spLocks noGrp="1"/>
          </p:cNvSpPr>
          <p:nvPr>
            <p:ph type="pic" sz="quarter" idx="15"/>
          </p:nvPr>
        </p:nvSpPr>
        <p:spPr>
          <a:xfrm>
            <a:off x="4303153" y="2158887"/>
            <a:ext cx="3607487" cy="2540231"/>
          </a:xfrm>
          <a:blipFill>
            <a:blip r:embed="rId3"/>
            <a:stretch>
              <a:fillRect/>
            </a:stretch>
          </a:blipFill>
        </p:spPr>
        <p:txBody>
          <a:bodyPr anchor="ctr" anchorCtr="0">
            <a:noAutofit/>
          </a:bodyPr>
          <a:lstStyle>
            <a:lvl1pPr marL="0" indent="0" algn="ctr">
              <a:buNone/>
              <a:defRPr sz="1731">
                <a:solidFill>
                  <a:schemeClr val="bg2"/>
                </a:solidFill>
              </a:defRPr>
            </a:lvl1pPr>
          </a:lstStyle>
          <a:p>
            <a:r>
              <a:rPr lang="en-US"/>
              <a:t>Click icon to add picture</a:t>
            </a:r>
          </a:p>
        </p:txBody>
      </p:sp>
      <p:sp>
        <p:nvSpPr>
          <p:cNvPr id="13" name="Picture Placeholder 10"/>
          <p:cNvSpPr>
            <a:spLocks noGrp="1"/>
          </p:cNvSpPr>
          <p:nvPr>
            <p:ph type="pic" sz="quarter" idx="16"/>
          </p:nvPr>
        </p:nvSpPr>
        <p:spPr>
          <a:xfrm>
            <a:off x="8139413" y="2158887"/>
            <a:ext cx="3623050" cy="2540231"/>
          </a:xfrm>
          <a:blipFill>
            <a:blip r:embed="rId4"/>
            <a:stretch>
              <a:fillRect/>
            </a:stretch>
          </a:blipFill>
        </p:spPr>
        <p:txBody>
          <a:bodyPr anchor="ctr" anchorCtr="0">
            <a:noAutofit/>
          </a:bodyPr>
          <a:lstStyle>
            <a:lvl1pPr marL="0" indent="0" algn="ctr">
              <a:buNone/>
              <a:defRPr sz="1731">
                <a:solidFill>
                  <a:schemeClr val="bg2"/>
                </a:solidFill>
              </a:defRPr>
            </a:lvl1pPr>
          </a:lstStyle>
          <a:p>
            <a:r>
              <a:rPr lang="en-US"/>
              <a:t>Click icon to add picture</a:t>
            </a:r>
          </a:p>
        </p:txBody>
      </p:sp>
      <p:sp>
        <p:nvSpPr>
          <p:cNvPr id="2" name="Title 1"/>
          <p:cNvSpPr>
            <a:spLocks noGrp="1"/>
          </p:cNvSpPr>
          <p:nvPr>
            <p:ph type="title" hasCustomPrompt="1"/>
          </p:nvPr>
        </p:nvSpPr>
        <p:spPr>
          <a:xfrm>
            <a:off x="455997" y="620429"/>
            <a:ext cx="11306469" cy="359212"/>
          </a:xfrm>
        </p:spPr>
        <p:txBody>
          <a:bodyPr wrap="square" lIns="0" tIns="0" rIns="0" bIns="0">
            <a:spAutoFit/>
          </a:bodyPr>
          <a:lstStyle>
            <a:lvl1pPr>
              <a:lnSpc>
                <a:spcPts val="2769"/>
              </a:lnSpc>
              <a:defRPr sz="2423">
                <a:solidFill>
                  <a:schemeClr val="tx1"/>
                </a:solidFill>
              </a:defRPr>
            </a:lvl1pPr>
          </a:lstStyle>
          <a:p>
            <a:r>
              <a:rPr lang="en-US"/>
              <a:t>Photo layout 2</a:t>
            </a:r>
          </a:p>
        </p:txBody>
      </p:sp>
      <p:sp>
        <p:nvSpPr>
          <p:cNvPr id="5" name="Text Placeholder 4"/>
          <p:cNvSpPr>
            <a:spLocks noGrp="1"/>
          </p:cNvSpPr>
          <p:nvPr>
            <p:ph type="body" sz="quarter" idx="11" hasCustomPrompt="1"/>
          </p:nvPr>
        </p:nvSpPr>
        <p:spPr>
          <a:xfrm>
            <a:off x="455997" y="4927923"/>
            <a:ext cx="3618381" cy="1061060"/>
          </a:xfrm>
        </p:spPr>
        <p:txBody>
          <a:bodyPr lIns="0" tIns="0" rIns="0" bIns="0"/>
          <a:lstStyle>
            <a:lvl1pPr marL="0" marR="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defRPr lang="en-US" sz="1211" b="0" kern="1200" spc="0" baseline="0" dirty="0" smtClean="0">
                <a:solidFill>
                  <a:schemeClr val="tx2"/>
                </a:solidFill>
                <a:latin typeface="+mj-lt"/>
                <a:ea typeface="+mn-ea"/>
                <a:cs typeface="+mn-cs"/>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marL="0" marR="0" lvl="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00041" y="4927923"/>
            <a:ext cx="3618381" cy="1061060"/>
          </a:xfrm>
        </p:spPr>
        <p:txBody>
          <a:bodyPr lIns="0" tIns="0" rIns="0" bIns="0"/>
          <a:lstStyle>
            <a:lvl1pPr marL="0" marR="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defRPr sz="1211">
                <a:solidFill>
                  <a:srgbClr val="008C72"/>
                </a:solidFill>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marL="0" marR="0" lvl="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5" y="4927923"/>
            <a:ext cx="3618381" cy="1061060"/>
          </a:xfrm>
        </p:spPr>
        <p:txBody>
          <a:bodyPr lIns="0" tIns="0" rIns="0" bIns="0"/>
          <a:lstStyle>
            <a:lvl1pPr marL="0" marR="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defRPr sz="1211">
                <a:solidFill>
                  <a:srgbClr val="008C72"/>
                </a:solidFill>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marL="0" marR="0" lvl="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6" name="Footer Placeholder 14">
            <a:extLst>
              <a:ext uri="{FF2B5EF4-FFF2-40B4-BE49-F238E27FC236}">
                <a16:creationId xmlns:a16="http://schemas.microsoft.com/office/drawing/2014/main" id="{3CC8D48C-0AE0-489F-AD07-46162F3D69B0}"/>
              </a:ext>
            </a:extLst>
          </p:cNvPr>
          <p:cNvSpPr>
            <a:spLocks noGrp="1"/>
          </p:cNvSpPr>
          <p:nvPr>
            <p:ph type="ftr" sz="quarter" idx="3"/>
          </p:nvPr>
        </p:nvSpPr>
        <p:spPr>
          <a:xfrm>
            <a:off x="361840" y="6450195"/>
            <a:ext cx="11586711" cy="118296"/>
          </a:xfrm>
          <a:prstGeom prst="rect">
            <a:avLst/>
          </a:prstGeom>
        </p:spPr>
        <p:txBody>
          <a:bodyPr vert="horz" lIns="91440" tIns="45720" rIns="91440" bIns="45720" numCol="2" rtlCol="0" anchor="ctr"/>
          <a:lstStyle>
            <a:lvl1pPr algn="l">
              <a:defRPr sz="60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1666204028"/>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1"/>
      </p:bgRef>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43C1B051-FED4-4D0F-B7EC-EB203975237A}"/>
              </a:ext>
            </a:extLst>
          </p:cNvPr>
          <p:cNvSpPr>
            <a:spLocks noGrp="1"/>
          </p:cNvSpPr>
          <p:nvPr>
            <p:ph type="title" hasCustomPrompt="1"/>
          </p:nvPr>
        </p:nvSpPr>
        <p:spPr>
          <a:xfrm>
            <a:off x="261256" y="-261724"/>
            <a:ext cx="2834640" cy="215444"/>
          </a:xfrm>
        </p:spPr>
        <p:txBody>
          <a:bodyPr/>
          <a:lstStyle>
            <a:lvl1pPr>
              <a:defRPr sz="1400" spc="0">
                <a:solidFill>
                  <a:srgbClr val="000000"/>
                </a:solidFill>
              </a:defRPr>
            </a:lvl1pPr>
          </a:lstStyle>
          <a:p>
            <a:r>
              <a:rPr lang="en-US" dirty="0"/>
              <a:t>Microsoft Ignite The Tour</a:t>
            </a:r>
          </a:p>
        </p:txBody>
      </p:sp>
      <p:sp>
        <p:nvSpPr>
          <p:cNvPr id="7" name="Text Placeholder 4">
            <a:extLst>
              <a:ext uri="{FF2B5EF4-FFF2-40B4-BE49-F238E27FC236}">
                <a16:creationId xmlns:a16="http://schemas.microsoft.com/office/drawing/2014/main" id="{29164D66-675E-4ABA-A378-052BDC22C92B}"/>
              </a:ext>
            </a:extLst>
          </p:cNvPr>
          <p:cNvSpPr>
            <a:spLocks noGrp="1"/>
          </p:cNvSpPr>
          <p:nvPr>
            <p:ph type="body" sz="quarter" idx="12" hasCustomPrompt="1"/>
          </p:nvPr>
        </p:nvSpPr>
        <p:spPr>
          <a:xfrm>
            <a:off x="584201" y="4581797"/>
            <a:ext cx="4851400" cy="369332"/>
          </a:xfr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lang="en-US" sz="2400" kern="1200" spc="0" baseline="0" dirty="0">
                <a:gradFill>
                  <a:gsLst>
                    <a:gs pos="5128">
                      <a:schemeClr val="tx1"/>
                    </a:gs>
                    <a:gs pos="65000">
                      <a:schemeClr val="tx1"/>
                    </a:gs>
                  </a:gsLst>
                  <a:lin ang="5400000" scaled="1"/>
                </a:gradFill>
                <a:latin typeface="+mj-lt"/>
                <a:ea typeface="+mn-ea"/>
                <a:cs typeface="Segoe UI" panose="020B0502040204020203" pitchFamily="34" charset="0"/>
              </a:defRPr>
            </a:lvl1pPr>
          </a:lstStyle>
          <a:p>
            <a:pPr lvl="0"/>
            <a:r>
              <a:rPr lang="en-US" dirty="0"/>
              <a:t>City</a:t>
            </a:r>
          </a:p>
        </p:txBody>
      </p:sp>
      <p:pic>
        <p:nvPicPr>
          <p:cNvPr id="5" name="Picture 4" descr="Microsoft Ignite The Tour graphic">
            <a:extLst>
              <a:ext uri="{FF2B5EF4-FFF2-40B4-BE49-F238E27FC236}">
                <a16:creationId xmlns:a16="http://schemas.microsoft.com/office/drawing/2014/main" id="{CFBD1E6B-D26A-48D5-BD12-9761C147E69F}"/>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906486" y="0"/>
            <a:ext cx="9285514"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15" name="Arrow: Right 14">
            <a:extLst>
              <a:ext uri="{FF2B5EF4-FFF2-40B4-BE49-F238E27FC236}">
                <a16:creationId xmlns:a16="http://schemas.microsoft.com/office/drawing/2014/main" id="{CB256F11-E3EC-4D8B-B76D-58A712905F4B}"/>
              </a:ext>
            </a:extLst>
          </p:cNvPr>
          <p:cNvSpPr/>
          <p:nvPr userDrawn="1"/>
        </p:nvSpPr>
        <p:spPr bwMode="auto">
          <a:xfrm>
            <a:off x="261256" y="-723247"/>
            <a:ext cx="3200400" cy="676967"/>
          </a:xfrm>
          <a:prstGeom prst="rightArrow">
            <a:avLst>
              <a:gd name="adj1" fmla="val 100000"/>
              <a:gd name="adj2" fmla="val 50000"/>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indent="0" algn="l" defTabSz="932472" fontAlgn="base">
              <a:spcBef>
                <a:spcPct val="0"/>
              </a:spcBef>
              <a:spcAft>
                <a:spcPct val="0"/>
              </a:spcAft>
            </a:pPr>
            <a:r>
              <a:rPr lang="en-US" sz="1400" dirty="0">
                <a:solidFill>
                  <a:srgbClr val="FFFFFF"/>
                </a:solidFill>
                <a:ea typeface="Segoe UI" pitchFamily="34" charset="0"/>
                <a:cs typeface="Segoe UI" pitchFamily="34" charset="0"/>
              </a:rPr>
              <a:t>UPDATE CITY FOR YOUR EVENT</a:t>
            </a:r>
          </a:p>
        </p:txBody>
      </p:sp>
      <p:grpSp>
        <p:nvGrpSpPr>
          <p:cNvPr id="12" name="Group 4" descr="Microsoft Ignite The Tour logo">
            <a:extLst>
              <a:ext uri="{FF2B5EF4-FFF2-40B4-BE49-F238E27FC236}">
                <a16:creationId xmlns:a16="http://schemas.microsoft.com/office/drawing/2014/main" id="{BB844257-C0F3-4EEF-858F-C0F0EB14C035}"/>
              </a:ext>
            </a:extLst>
          </p:cNvPr>
          <p:cNvGrpSpPr>
            <a:grpSpLocks noChangeAspect="1"/>
          </p:cNvGrpSpPr>
          <p:nvPr userDrawn="1"/>
        </p:nvGrpSpPr>
        <p:grpSpPr bwMode="black">
          <a:xfrm>
            <a:off x="534627" y="2809086"/>
            <a:ext cx="4655288" cy="1284967"/>
            <a:chOff x="342" y="1465"/>
            <a:chExt cx="2565" cy="708"/>
          </a:xfrm>
        </p:grpSpPr>
        <p:sp>
          <p:nvSpPr>
            <p:cNvPr id="13" name="Freeform 5">
              <a:extLst>
                <a:ext uri="{FF2B5EF4-FFF2-40B4-BE49-F238E27FC236}">
                  <a16:creationId xmlns:a16="http://schemas.microsoft.com/office/drawing/2014/main" id="{60B122FE-A0C7-4A72-B247-100ACFD2B7A1}"/>
                </a:ext>
              </a:extLst>
            </p:cNvPr>
            <p:cNvSpPr>
              <a:spLocks noChangeAspect="1" noEditPoints="1"/>
            </p:cNvSpPr>
            <p:nvPr userDrawn="1"/>
          </p:nvSpPr>
          <p:spPr bwMode="black">
            <a:xfrm>
              <a:off x="368" y="1465"/>
              <a:ext cx="2539" cy="373"/>
            </a:xfrm>
            <a:custGeom>
              <a:avLst/>
              <a:gdLst>
                <a:gd name="T0" fmla="*/ 3327 w 3480"/>
                <a:gd name="T1" fmla="*/ 182 h 502"/>
                <a:gd name="T2" fmla="*/ 3305 w 3480"/>
                <a:gd name="T3" fmla="*/ 271 h 502"/>
                <a:gd name="T4" fmla="*/ 3367 w 3480"/>
                <a:gd name="T5" fmla="*/ 388 h 502"/>
                <a:gd name="T6" fmla="*/ 3451 w 3480"/>
                <a:gd name="T7" fmla="*/ 155 h 502"/>
                <a:gd name="T8" fmla="*/ 3176 w 3480"/>
                <a:gd name="T9" fmla="*/ 388 h 502"/>
                <a:gd name="T10" fmla="*/ 3101 w 3480"/>
                <a:gd name="T11" fmla="*/ 128 h 502"/>
                <a:gd name="T12" fmla="*/ 3221 w 3480"/>
                <a:gd name="T13" fmla="*/ 173 h 502"/>
                <a:gd name="T14" fmla="*/ 3221 w 3480"/>
                <a:gd name="T15" fmla="*/ 334 h 502"/>
                <a:gd name="T16" fmla="*/ 2957 w 3480"/>
                <a:gd name="T17" fmla="*/ 128 h 502"/>
                <a:gd name="T18" fmla="*/ 2962 w 3480"/>
                <a:gd name="T19" fmla="*/ 65 h 502"/>
                <a:gd name="T20" fmla="*/ 3021 w 3480"/>
                <a:gd name="T21" fmla="*/ 41 h 502"/>
                <a:gd name="T22" fmla="*/ 2843 w 3480"/>
                <a:gd name="T23" fmla="*/ 382 h 502"/>
                <a:gd name="T24" fmla="*/ 2731 w 3480"/>
                <a:gd name="T25" fmla="*/ 382 h 502"/>
                <a:gd name="T26" fmla="*/ 2732 w 3480"/>
                <a:gd name="T27" fmla="*/ 170 h 502"/>
                <a:gd name="T28" fmla="*/ 2555 w 3480"/>
                <a:gd name="T29" fmla="*/ 266 h 502"/>
                <a:gd name="T30" fmla="*/ 2441 w 3480"/>
                <a:gd name="T31" fmla="*/ 192 h 502"/>
                <a:gd name="T32" fmla="*/ 2555 w 3480"/>
                <a:gd name="T33" fmla="*/ 266 h 502"/>
                <a:gd name="T34" fmla="*/ 2383 w 3480"/>
                <a:gd name="T35" fmla="*/ 433 h 502"/>
                <a:gd name="T36" fmla="*/ 2467 w 3480"/>
                <a:gd name="T37" fmla="*/ 388 h 502"/>
                <a:gd name="T38" fmla="*/ 2553 w 3480"/>
                <a:gd name="T39" fmla="*/ 163 h 502"/>
                <a:gd name="T40" fmla="*/ 2313 w 3480"/>
                <a:gd name="T41" fmla="*/ 382 h 502"/>
                <a:gd name="T42" fmla="*/ 2313 w 3480"/>
                <a:gd name="T43" fmla="*/ 382 h 502"/>
                <a:gd name="T44" fmla="*/ 2023 w 3480"/>
                <a:gd name="T45" fmla="*/ 52 h 502"/>
                <a:gd name="T46" fmla="*/ 1864 w 3480"/>
                <a:gd name="T47" fmla="*/ 128 h 502"/>
                <a:gd name="T48" fmla="*/ 1899 w 3480"/>
                <a:gd name="T49" fmla="*/ 0 h 502"/>
                <a:gd name="T50" fmla="*/ 1763 w 3480"/>
                <a:gd name="T51" fmla="*/ 173 h 502"/>
                <a:gd name="T52" fmla="*/ 1922 w 3480"/>
                <a:gd name="T53" fmla="*/ 173 h 502"/>
                <a:gd name="T54" fmla="*/ 2084 w 3480"/>
                <a:gd name="T55" fmla="*/ 380 h 502"/>
                <a:gd name="T56" fmla="*/ 2023 w 3480"/>
                <a:gd name="T57" fmla="*/ 173 h 502"/>
                <a:gd name="T58" fmla="*/ 1541 w 3480"/>
                <a:gd name="T59" fmla="*/ 256 h 502"/>
                <a:gd name="T60" fmla="*/ 1667 w 3480"/>
                <a:gd name="T61" fmla="*/ 190 h 502"/>
                <a:gd name="T62" fmla="*/ 1481 w 3480"/>
                <a:gd name="T63" fmla="*/ 258 h 502"/>
                <a:gd name="T64" fmla="*/ 1708 w 3480"/>
                <a:gd name="T65" fmla="*/ 352 h 502"/>
                <a:gd name="T66" fmla="*/ 1338 w 3480"/>
                <a:gd name="T67" fmla="*/ 345 h 502"/>
                <a:gd name="T68" fmla="*/ 1332 w 3480"/>
                <a:gd name="T69" fmla="*/ 272 h 502"/>
                <a:gd name="T70" fmla="*/ 1275 w 3480"/>
                <a:gd name="T71" fmla="*/ 164 h 502"/>
                <a:gd name="T72" fmla="*/ 1434 w 3480"/>
                <a:gd name="T73" fmla="*/ 183 h 502"/>
                <a:gd name="T74" fmla="*/ 1324 w 3480"/>
                <a:gd name="T75" fmla="*/ 195 h 502"/>
                <a:gd name="T76" fmla="*/ 1406 w 3480"/>
                <a:gd name="T77" fmla="*/ 248 h 502"/>
                <a:gd name="T78" fmla="*/ 1414 w 3480"/>
                <a:gd name="T79" fmla="*/ 370 h 502"/>
                <a:gd name="T80" fmla="*/ 1097 w 3480"/>
                <a:gd name="T81" fmla="*/ 168 h 502"/>
                <a:gd name="T82" fmla="*/ 1150 w 3480"/>
                <a:gd name="T83" fmla="*/ 320 h 502"/>
                <a:gd name="T84" fmla="*/ 1094 w 3480"/>
                <a:gd name="T85" fmla="*/ 388 h 502"/>
                <a:gd name="T86" fmla="*/ 1194 w 3480"/>
                <a:gd name="T87" fmla="*/ 157 h 502"/>
                <a:gd name="T88" fmla="*/ 944 w 3480"/>
                <a:gd name="T89" fmla="*/ 182 h 502"/>
                <a:gd name="T90" fmla="*/ 796 w 3480"/>
                <a:gd name="T91" fmla="*/ 382 h 502"/>
                <a:gd name="T92" fmla="*/ 881 w 3480"/>
                <a:gd name="T93" fmla="*/ 138 h 502"/>
                <a:gd name="T94" fmla="*/ 743 w 3480"/>
                <a:gd name="T95" fmla="*/ 371 h 502"/>
                <a:gd name="T96" fmla="*/ 682 w 3480"/>
                <a:gd name="T97" fmla="*/ 122 h 502"/>
                <a:gd name="T98" fmla="*/ 603 w 3480"/>
                <a:gd name="T99" fmla="*/ 257 h 502"/>
                <a:gd name="T100" fmla="*/ 499 w 3480"/>
                <a:gd name="T101" fmla="*/ 382 h 502"/>
                <a:gd name="T102" fmla="*/ 499 w 3480"/>
                <a:gd name="T103" fmla="*/ 382 h 502"/>
                <a:gd name="T104" fmla="*/ 446 w 3480"/>
                <a:gd name="T105" fmla="*/ 18 h 502"/>
                <a:gd name="T106" fmla="*/ 470 w 3480"/>
                <a:gd name="T107" fmla="*/ 74 h 502"/>
                <a:gd name="T108" fmla="*/ 329 w 3480"/>
                <a:gd name="T109" fmla="*/ 82 h 502"/>
                <a:gd name="T110" fmla="*/ 63 w 3480"/>
                <a:gd name="T111" fmla="*/ 118 h 502"/>
                <a:gd name="T112" fmla="*/ 0 w 3480"/>
                <a:gd name="T113" fmla="*/ 382 h 502"/>
                <a:gd name="T114" fmla="*/ 193 w 3480"/>
                <a:gd name="T115" fmla="*/ 30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480" h="502">
                  <a:moveTo>
                    <a:pt x="3424" y="230"/>
                  </a:moveTo>
                  <a:lnTo>
                    <a:pt x="3424" y="230"/>
                  </a:lnTo>
                  <a:cubicBezTo>
                    <a:pt x="3423" y="209"/>
                    <a:pt x="3419" y="193"/>
                    <a:pt x="3409" y="181"/>
                  </a:cubicBezTo>
                  <a:cubicBezTo>
                    <a:pt x="3399" y="170"/>
                    <a:pt x="3386" y="164"/>
                    <a:pt x="3369" y="164"/>
                  </a:cubicBezTo>
                  <a:cubicBezTo>
                    <a:pt x="3352" y="164"/>
                    <a:pt x="3338" y="170"/>
                    <a:pt x="3327" y="182"/>
                  </a:cubicBezTo>
                  <a:cubicBezTo>
                    <a:pt x="3315" y="194"/>
                    <a:pt x="3308" y="210"/>
                    <a:pt x="3305" y="230"/>
                  </a:cubicBezTo>
                  <a:lnTo>
                    <a:pt x="3424" y="230"/>
                  </a:lnTo>
                  <a:close/>
                  <a:moveTo>
                    <a:pt x="3480" y="271"/>
                  </a:moveTo>
                  <a:lnTo>
                    <a:pt x="3480" y="271"/>
                  </a:lnTo>
                  <a:lnTo>
                    <a:pt x="3305" y="271"/>
                  </a:lnTo>
                  <a:cubicBezTo>
                    <a:pt x="3306" y="294"/>
                    <a:pt x="3313" y="312"/>
                    <a:pt x="3327" y="325"/>
                  </a:cubicBezTo>
                  <a:cubicBezTo>
                    <a:pt x="3341" y="338"/>
                    <a:pt x="3360" y="344"/>
                    <a:pt x="3384" y="344"/>
                  </a:cubicBezTo>
                  <a:cubicBezTo>
                    <a:pt x="3412" y="344"/>
                    <a:pt x="3437" y="336"/>
                    <a:pt x="3460" y="320"/>
                  </a:cubicBezTo>
                  <a:lnTo>
                    <a:pt x="3460" y="366"/>
                  </a:lnTo>
                  <a:cubicBezTo>
                    <a:pt x="3436" y="381"/>
                    <a:pt x="3405" y="388"/>
                    <a:pt x="3367" y="388"/>
                  </a:cubicBezTo>
                  <a:cubicBezTo>
                    <a:pt x="3329" y="388"/>
                    <a:pt x="3300" y="377"/>
                    <a:pt x="3279" y="354"/>
                  </a:cubicBezTo>
                  <a:cubicBezTo>
                    <a:pt x="3257" y="330"/>
                    <a:pt x="3246" y="298"/>
                    <a:pt x="3246" y="256"/>
                  </a:cubicBezTo>
                  <a:cubicBezTo>
                    <a:pt x="3246" y="216"/>
                    <a:pt x="3258" y="184"/>
                    <a:pt x="3282" y="159"/>
                  </a:cubicBezTo>
                  <a:cubicBezTo>
                    <a:pt x="3305" y="134"/>
                    <a:pt x="3335" y="122"/>
                    <a:pt x="3370" y="122"/>
                  </a:cubicBezTo>
                  <a:cubicBezTo>
                    <a:pt x="3405" y="122"/>
                    <a:pt x="3432" y="133"/>
                    <a:pt x="3451" y="155"/>
                  </a:cubicBezTo>
                  <a:cubicBezTo>
                    <a:pt x="3470" y="178"/>
                    <a:pt x="3480" y="209"/>
                    <a:pt x="3480" y="248"/>
                  </a:cubicBezTo>
                  <a:lnTo>
                    <a:pt x="3480" y="271"/>
                  </a:lnTo>
                  <a:close/>
                  <a:moveTo>
                    <a:pt x="3221" y="380"/>
                  </a:moveTo>
                  <a:lnTo>
                    <a:pt x="3221" y="380"/>
                  </a:lnTo>
                  <a:cubicBezTo>
                    <a:pt x="3209" y="385"/>
                    <a:pt x="3194" y="388"/>
                    <a:pt x="3176" y="388"/>
                  </a:cubicBezTo>
                  <a:cubicBezTo>
                    <a:pt x="3126" y="388"/>
                    <a:pt x="3101" y="364"/>
                    <a:pt x="3101" y="317"/>
                  </a:cubicBezTo>
                  <a:lnTo>
                    <a:pt x="3101" y="173"/>
                  </a:lnTo>
                  <a:lnTo>
                    <a:pt x="3059" y="173"/>
                  </a:lnTo>
                  <a:lnTo>
                    <a:pt x="3059" y="128"/>
                  </a:lnTo>
                  <a:lnTo>
                    <a:pt x="3101" y="128"/>
                  </a:lnTo>
                  <a:lnTo>
                    <a:pt x="3101" y="69"/>
                  </a:lnTo>
                  <a:lnTo>
                    <a:pt x="3159" y="52"/>
                  </a:lnTo>
                  <a:lnTo>
                    <a:pt x="3159" y="128"/>
                  </a:lnTo>
                  <a:lnTo>
                    <a:pt x="3221" y="128"/>
                  </a:lnTo>
                  <a:lnTo>
                    <a:pt x="3221" y="173"/>
                  </a:lnTo>
                  <a:lnTo>
                    <a:pt x="3159" y="173"/>
                  </a:lnTo>
                  <a:lnTo>
                    <a:pt x="3159" y="300"/>
                  </a:lnTo>
                  <a:cubicBezTo>
                    <a:pt x="3159" y="315"/>
                    <a:pt x="3162" y="326"/>
                    <a:pt x="3168" y="333"/>
                  </a:cubicBezTo>
                  <a:cubicBezTo>
                    <a:pt x="3173" y="339"/>
                    <a:pt x="3182" y="342"/>
                    <a:pt x="3195" y="342"/>
                  </a:cubicBezTo>
                  <a:cubicBezTo>
                    <a:pt x="3205" y="342"/>
                    <a:pt x="3213" y="339"/>
                    <a:pt x="3221" y="334"/>
                  </a:cubicBezTo>
                  <a:lnTo>
                    <a:pt x="3221" y="380"/>
                  </a:lnTo>
                  <a:close/>
                  <a:moveTo>
                    <a:pt x="3015" y="382"/>
                  </a:moveTo>
                  <a:lnTo>
                    <a:pt x="3015" y="382"/>
                  </a:lnTo>
                  <a:lnTo>
                    <a:pt x="2957" y="382"/>
                  </a:lnTo>
                  <a:lnTo>
                    <a:pt x="2957" y="128"/>
                  </a:lnTo>
                  <a:lnTo>
                    <a:pt x="3015" y="128"/>
                  </a:lnTo>
                  <a:lnTo>
                    <a:pt x="3015" y="382"/>
                  </a:lnTo>
                  <a:close/>
                  <a:moveTo>
                    <a:pt x="2986" y="74"/>
                  </a:moveTo>
                  <a:lnTo>
                    <a:pt x="2986" y="74"/>
                  </a:lnTo>
                  <a:cubicBezTo>
                    <a:pt x="2976" y="74"/>
                    <a:pt x="2968" y="71"/>
                    <a:pt x="2962" y="65"/>
                  </a:cubicBezTo>
                  <a:cubicBezTo>
                    <a:pt x="2955" y="59"/>
                    <a:pt x="2951" y="51"/>
                    <a:pt x="2951" y="41"/>
                  </a:cubicBezTo>
                  <a:cubicBezTo>
                    <a:pt x="2951" y="32"/>
                    <a:pt x="2955" y="24"/>
                    <a:pt x="2962" y="18"/>
                  </a:cubicBezTo>
                  <a:cubicBezTo>
                    <a:pt x="2968" y="11"/>
                    <a:pt x="2976" y="8"/>
                    <a:pt x="2986" y="8"/>
                  </a:cubicBezTo>
                  <a:cubicBezTo>
                    <a:pt x="2996" y="8"/>
                    <a:pt x="3004" y="11"/>
                    <a:pt x="3011" y="18"/>
                  </a:cubicBezTo>
                  <a:cubicBezTo>
                    <a:pt x="3018" y="24"/>
                    <a:pt x="3021" y="32"/>
                    <a:pt x="3021" y="41"/>
                  </a:cubicBezTo>
                  <a:cubicBezTo>
                    <a:pt x="3021" y="50"/>
                    <a:pt x="3018" y="58"/>
                    <a:pt x="3011" y="64"/>
                  </a:cubicBezTo>
                  <a:cubicBezTo>
                    <a:pt x="3004" y="71"/>
                    <a:pt x="2996" y="74"/>
                    <a:pt x="2986" y="74"/>
                  </a:cubicBezTo>
                  <a:close/>
                  <a:moveTo>
                    <a:pt x="2901" y="382"/>
                  </a:moveTo>
                  <a:lnTo>
                    <a:pt x="2901" y="382"/>
                  </a:lnTo>
                  <a:lnTo>
                    <a:pt x="2843" y="382"/>
                  </a:lnTo>
                  <a:lnTo>
                    <a:pt x="2843" y="239"/>
                  </a:lnTo>
                  <a:cubicBezTo>
                    <a:pt x="2843" y="191"/>
                    <a:pt x="2826" y="167"/>
                    <a:pt x="2792" y="167"/>
                  </a:cubicBezTo>
                  <a:cubicBezTo>
                    <a:pt x="2774" y="167"/>
                    <a:pt x="2760" y="174"/>
                    <a:pt x="2748" y="187"/>
                  </a:cubicBezTo>
                  <a:cubicBezTo>
                    <a:pt x="2737" y="200"/>
                    <a:pt x="2731" y="217"/>
                    <a:pt x="2731" y="237"/>
                  </a:cubicBezTo>
                  <a:lnTo>
                    <a:pt x="2731" y="382"/>
                  </a:lnTo>
                  <a:lnTo>
                    <a:pt x="2673" y="382"/>
                  </a:lnTo>
                  <a:lnTo>
                    <a:pt x="2673" y="128"/>
                  </a:lnTo>
                  <a:lnTo>
                    <a:pt x="2731" y="128"/>
                  </a:lnTo>
                  <a:lnTo>
                    <a:pt x="2731" y="170"/>
                  </a:lnTo>
                  <a:lnTo>
                    <a:pt x="2732" y="170"/>
                  </a:lnTo>
                  <a:cubicBezTo>
                    <a:pt x="2751" y="138"/>
                    <a:pt x="2779" y="122"/>
                    <a:pt x="2815" y="122"/>
                  </a:cubicBezTo>
                  <a:cubicBezTo>
                    <a:pt x="2843" y="122"/>
                    <a:pt x="2864" y="131"/>
                    <a:pt x="2879" y="149"/>
                  </a:cubicBezTo>
                  <a:cubicBezTo>
                    <a:pt x="2893" y="167"/>
                    <a:pt x="2901" y="193"/>
                    <a:pt x="2901" y="227"/>
                  </a:cubicBezTo>
                  <a:lnTo>
                    <a:pt x="2901" y="382"/>
                  </a:lnTo>
                  <a:close/>
                  <a:moveTo>
                    <a:pt x="2555" y="266"/>
                  </a:moveTo>
                  <a:lnTo>
                    <a:pt x="2555" y="266"/>
                  </a:lnTo>
                  <a:lnTo>
                    <a:pt x="2555" y="233"/>
                  </a:lnTo>
                  <a:cubicBezTo>
                    <a:pt x="2555" y="215"/>
                    <a:pt x="2549" y="199"/>
                    <a:pt x="2537" y="187"/>
                  </a:cubicBezTo>
                  <a:cubicBezTo>
                    <a:pt x="2525" y="174"/>
                    <a:pt x="2510" y="168"/>
                    <a:pt x="2492" y="168"/>
                  </a:cubicBezTo>
                  <a:cubicBezTo>
                    <a:pt x="2470" y="168"/>
                    <a:pt x="2453" y="176"/>
                    <a:pt x="2441" y="192"/>
                  </a:cubicBezTo>
                  <a:cubicBezTo>
                    <a:pt x="2428" y="208"/>
                    <a:pt x="2422" y="231"/>
                    <a:pt x="2422" y="260"/>
                  </a:cubicBezTo>
                  <a:cubicBezTo>
                    <a:pt x="2422" y="285"/>
                    <a:pt x="2428" y="305"/>
                    <a:pt x="2440" y="320"/>
                  </a:cubicBezTo>
                  <a:cubicBezTo>
                    <a:pt x="2452" y="335"/>
                    <a:pt x="2468" y="342"/>
                    <a:pt x="2487" y="342"/>
                  </a:cubicBezTo>
                  <a:cubicBezTo>
                    <a:pt x="2507" y="342"/>
                    <a:pt x="2524" y="335"/>
                    <a:pt x="2536" y="321"/>
                  </a:cubicBezTo>
                  <a:cubicBezTo>
                    <a:pt x="2549" y="306"/>
                    <a:pt x="2555" y="288"/>
                    <a:pt x="2555" y="266"/>
                  </a:cubicBezTo>
                  <a:close/>
                  <a:moveTo>
                    <a:pt x="2612" y="362"/>
                  </a:moveTo>
                  <a:lnTo>
                    <a:pt x="2612" y="362"/>
                  </a:lnTo>
                  <a:cubicBezTo>
                    <a:pt x="2612" y="455"/>
                    <a:pt x="2565" y="502"/>
                    <a:pt x="2471" y="502"/>
                  </a:cubicBezTo>
                  <a:cubicBezTo>
                    <a:pt x="2437" y="502"/>
                    <a:pt x="2408" y="497"/>
                    <a:pt x="2383" y="486"/>
                  </a:cubicBezTo>
                  <a:lnTo>
                    <a:pt x="2383" y="433"/>
                  </a:lnTo>
                  <a:cubicBezTo>
                    <a:pt x="2411" y="449"/>
                    <a:pt x="2438" y="457"/>
                    <a:pt x="2463" y="457"/>
                  </a:cubicBezTo>
                  <a:cubicBezTo>
                    <a:pt x="2524" y="457"/>
                    <a:pt x="2554" y="427"/>
                    <a:pt x="2554" y="367"/>
                  </a:cubicBezTo>
                  <a:lnTo>
                    <a:pt x="2554" y="339"/>
                  </a:lnTo>
                  <a:lnTo>
                    <a:pt x="2553" y="339"/>
                  </a:lnTo>
                  <a:cubicBezTo>
                    <a:pt x="2534" y="372"/>
                    <a:pt x="2505" y="388"/>
                    <a:pt x="2467" y="388"/>
                  </a:cubicBezTo>
                  <a:cubicBezTo>
                    <a:pt x="2436" y="388"/>
                    <a:pt x="2411" y="377"/>
                    <a:pt x="2392" y="354"/>
                  </a:cubicBezTo>
                  <a:cubicBezTo>
                    <a:pt x="2372" y="332"/>
                    <a:pt x="2363" y="301"/>
                    <a:pt x="2363" y="263"/>
                  </a:cubicBezTo>
                  <a:cubicBezTo>
                    <a:pt x="2363" y="220"/>
                    <a:pt x="2373" y="185"/>
                    <a:pt x="2394" y="160"/>
                  </a:cubicBezTo>
                  <a:cubicBezTo>
                    <a:pt x="2414" y="134"/>
                    <a:pt x="2442" y="122"/>
                    <a:pt x="2478" y="122"/>
                  </a:cubicBezTo>
                  <a:cubicBezTo>
                    <a:pt x="2512" y="122"/>
                    <a:pt x="2537" y="135"/>
                    <a:pt x="2553" y="163"/>
                  </a:cubicBezTo>
                  <a:lnTo>
                    <a:pt x="2554" y="163"/>
                  </a:lnTo>
                  <a:lnTo>
                    <a:pt x="2554" y="128"/>
                  </a:lnTo>
                  <a:lnTo>
                    <a:pt x="2612" y="128"/>
                  </a:lnTo>
                  <a:lnTo>
                    <a:pt x="2612" y="362"/>
                  </a:lnTo>
                  <a:close/>
                  <a:moveTo>
                    <a:pt x="2313" y="382"/>
                  </a:moveTo>
                  <a:lnTo>
                    <a:pt x="2313" y="382"/>
                  </a:lnTo>
                  <a:lnTo>
                    <a:pt x="2251" y="382"/>
                  </a:lnTo>
                  <a:lnTo>
                    <a:pt x="2251" y="25"/>
                  </a:lnTo>
                  <a:lnTo>
                    <a:pt x="2313" y="25"/>
                  </a:lnTo>
                  <a:lnTo>
                    <a:pt x="2313" y="382"/>
                  </a:lnTo>
                  <a:close/>
                  <a:moveTo>
                    <a:pt x="2084" y="173"/>
                  </a:moveTo>
                  <a:lnTo>
                    <a:pt x="2084" y="173"/>
                  </a:lnTo>
                  <a:lnTo>
                    <a:pt x="2084" y="128"/>
                  </a:lnTo>
                  <a:lnTo>
                    <a:pt x="2023" y="128"/>
                  </a:lnTo>
                  <a:lnTo>
                    <a:pt x="2023" y="52"/>
                  </a:lnTo>
                  <a:lnTo>
                    <a:pt x="1965" y="69"/>
                  </a:lnTo>
                  <a:lnTo>
                    <a:pt x="1965" y="128"/>
                  </a:lnTo>
                  <a:lnTo>
                    <a:pt x="1924" y="128"/>
                  </a:lnTo>
                  <a:lnTo>
                    <a:pt x="1922" y="128"/>
                  </a:lnTo>
                  <a:lnTo>
                    <a:pt x="1864" y="128"/>
                  </a:lnTo>
                  <a:lnTo>
                    <a:pt x="1864" y="93"/>
                  </a:lnTo>
                  <a:cubicBezTo>
                    <a:pt x="1864" y="61"/>
                    <a:pt x="1878" y="45"/>
                    <a:pt x="1907" y="45"/>
                  </a:cubicBezTo>
                  <a:cubicBezTo>
                    <a:pt x="1917" y="45"/>
                    <a:pt x="1925" y="48"/>
                    <a:pt x="1933" y="52"/>
                  </a:cubicBezTo>
                  <a:lnTo>
                    <a:pt x="1933" y="5"/>
                  </a:lnTo>
                  <a:cubicBezTo>
                    <a:pt x="1925" y="2"/>
                    <a:pt x="1914" y="0"/>
                    <a:pt x="1899" y="0"/>
                  </a:cubicBezTo>
                  <a:cubicBezTo>
                    <a:pt x="1873" y="0"/>
                    <a:pt x="1851" y="7"/>
                    <a:pt x="1833" y="23"/>
                  </a:cubicBezTo>
                  <a:cubicBezTo>
                    <a:pt x="1815" y="38"/>
                    <a:pt x="1807" y="59"/>
                    <a:pt x="1807" y="86"/>
                  </a:cubicBezTo>
                  <a:lnTo>
                    <a:pt x="1807" y="128"/>
                  </a:lnTo>
                  <a:lnTo>
                    <a:pt x="1763" y="128"/>
                  </a:lnTo>
                  <a:lnTo>
                    <a:pt x="1763" y="173"/>
                  </a:lnTo>
                  <a:lnTo>
                    <a:pt x="1807" y="173"/>
                  </a:lnTo>
                  <a:lnTo>
                    <a:pt x="1807" y="382"/>
                  </a:lnTo>
                  <a:lnTo>
                    <a:pt x="1865" y="382"/>
                  </a:lnTo>
                  <a:lnTo>
                    <a:pt x="1865" y="173"/>
                  </a:lnTo>
                  <a:lnTo>
                    <a:pt x="1922" y="173"/>
                  </a:lnTo>
                  <a:lnTo>
                    <a:pt x="1924" y="173"/>
                  </a:lnTo>
                  <a:lnTo>
                    <a:pt x="1965" y="173"/>
                  </a:lnTo>
                  <a:lnTo>
                    <a:pt x="1965" y="317"/>
                  </a:lnTo>
                  <a:cubicBezTo>
                    <a:pt x="1965" y="364"/>
                    <a:pt x="1990" y="388"/>
                    <a:pt x="2039" y="388"/>
                  </a:cubicBezTo>
                  <a:cubicBezTo>
                    <a:pt x="2058" y="388"/>
                    <a:pt x="2073" y="385"/>
                    <a:pt x="2084" y="380"/>
                  </a:cubicBezTo>
                  <a:lnTo>
                    <a:pt x="2084" y="334"/>
                  </a:lnTo>
                  <a:cubicBezTo>
                    <a:pt x="2077" y="339"/>
                    <a:pt x="2068" y="342"/>
                    <a:pt x="2059" y="342"/>
                  </a:cubicBezTo>
                  <a:cubicBezTo>
                    <a:pt x="2046" y="342"/>
                    <a:pt x="2037" y="339"/>
                    <a:pt x="2031" y="333"/>
                  </a:cubicBezTo>
                  <a:cubicBezTo>
                    <a:pt x="2026" y="326"/>
                    <a:pt x="2023" y="315"/>
                    <a:pt x="2023" y="300"/>
                  </a:cubicBezTo>
                  <a:lnTo>
                    <a:pt x="2023" y="173"/>
                  </a:lnTo>
                  <a:lnTo>
                    <a:pt x="2084" y="173"/>
                  </a:lnTo>
                  <a:close/>
                  <a:moveTo>
                    <a:pt x="1614" y="168"/>
                  </a:moveTo>
                  <a:lnTo>
                    <a:pt x="1614" y="168"/>
                  </a:lnTo>
                  <a:cubicBezTo>
                    <a:pt x="1591" y="168"/>
                    <a:pt x="1573" y="175"/>
                    <a:pt x="1560" y="191"/>
                  </a:cubicBezTo>
                  <a:cubicBezTo>
                    <a:pt x="1547" y="207"/>
                    <a:pt x="1541" y="229"/>
                    <a:pt x="1541" y="256"/>
                  </a:cubicBezTo>
                  <a:cubicBezTo>
                    <a:pt x="1541" y="283"/>
                    <a:pt x="1547" y="304"/>
                    <a:pt x="1561" y="319"/>
                  </a:cubicBezTo>
                  <a:cubicBezTo>
                    <a:pt x="1574" y="335"/>
                    <a:pt x="1592" y="342"/>
                    <a:pt x="1614" y="342"/>
                  </a:cubicBezTo>
                  <a:cubicBezTo>
                    <a:pt x="1637" y="342"/>
                    <a:pt x="1654" y="335"/>
                    <a:pt x="1667" y="320"/>
                  </a:cubicBezTo>
                  <a:cubicBezTo>
                    <a:pt x="1679" y="305"/>
                    <a:pt x="1685" y="283"/>
                    <a:pt x="1685" y="255"/>
                  </a:cubicBezTo>
                  <a:cubicBezTo>
                    <a:pt x="1685" y="227"/>
                    <a:pt x="1679" y="206"/>
                    <a:pt x="1667" y="190"/>
                  </a:cubicBezTo>
                  <a:cubicBezTo>
                    <a:pt x="1654" y="175"/>
                    <a:pt x="1637" y="168"/>
                    <a:pt x="1614" y="168"/>
                  </a:cubicBezTo>
                  <a:close/>
                  <a:moveTo>
                    <a:pt x="1611" y="388"/>
                  </a:moveTo>
                  <a:lnTo>
                    <a:pt x="1611" y="388"/>
                  </a:lnTo>
                  <a:cubicBezTo>
                    <a:pt x="1572" y="388"/>
                    <a:pt x="1540" y="376"/>
                    <a:pt x="1517" y="353"/>
                  </a:cubicBezTo>
                  <a:cubicBezTo>
                    <a:pt x="1493" y="329"/>
                    <a:pt x="1481" y="297"/>
                    <a:pt x="1481" y="258"/>
                  </a:cubicBezTo>
                  <a:cubicBezTo>
                    <a:pt x="1481" y="215"/>
                    <a:pt x="1494" y="182"/>
                    <a:pt x="1518" y="158"/>
                  </a:cubicBezTo>
                  <a:cubicBezTo>
                    <a:pt x="1543" y="134"/>
                    <a:pt x="1576" y="122"/>
                    <a:pt x="1618" y="122"/>
                  </a:cubicBezTo>
                  <a:cubicBezTo>
                    <a:pt x="1658" y="122"/>
                    <a:pt x="1689" y="133"/>
                    <a:pt x="1711" y="157"/>
                  </a:cubicBezTo>
                  <a:cubicBezTo>
                    <a:pt x="1733" y="180"/>
                    <a:pt x="1744" y="212"/>
                    <a:pt x="1744" y="254"/>
                  </a:cubicBezTo>
                  <a:cubicBezTo>
                    <a:pt x="1744" y="295"/>
                    <a:pt x="1732" y="327"/>
                    <a:pt x="1708" y="352"/>
                  </a:cubicBezTo>
                  <a:cubicBezTo>
                    <a:pt x="1684" y="376"/>
                    <a:pt x="1652" y="388"/>
                    <a:pt x="1611" y="388"/>
                  </a:cubicBezTo>
                  <a:close/>
                  <a:moveTo>
                    <a:pt x="1266" y="374"/>
                  </a:moveTo>
                  <a:lnTo>
                    <a:pt x="1266" y="374"/>
                  </a:lnTo>
                  <a:lnTo>
                    <a:pt x="1266" y="321"/>
                  </a:lnTo>
                  <a:cubicBezTo>
                    <a:pt x="1287" y="337"/>
                    <a:pt x="1311" y="345"/>
                    <a:pt x="1338" y="345"/>
                  </a:cubicBezTo>
                  <a:cubicBezTo>
                    <a:pt x="1373" y="345"/>
                    <a:pt x="1390" y="335"/>
                    <a:pt x="1390" y="315"/>
                  </a:cubicBezTo>
                  <a:cubicBezTo>
                    <a:pt x="1390" y="309"/>
                    <a:pt x="1389" y="304"/>
                    <a:pt x="1386" y="300"/>
                  </a:cubicBezTo>
                  <a:cubicBezTo>
                    <a:pt x="1383" y="296"/>
                    <a:pt x="1378" y="292"/>
                    <a:pt x="1373" y="289"/>
                  </a:cubicBezTo>
                  <a:cubicBezTo>
                    <a:pt x="1368" y="286"/>
                    <a:pt x="1362" y="283"/>
                    <a:pt x="1355" y="281"/>
                  </a:cubicBezTo>
                  <a:cubicBezTo>
                    <a:pt x="1348" y="278"/>
                    <a:pt x="1341" y="275"/>
                    <a:pt x="1332" y="272"/>
                  </a:cubicBezTo>
                  <a:cubicBezTo>
                    <a:pt x="1322" y="268"/>
                    <a:pt x="1312" y="264"/>
                    <a:pt x="1304" y="259"/>
                  </a:cubicBezTo>
                  <a:cubicBezTo>
                    <a:pt x="1296" y="254"/>
                    <a:pt x="1289" y="249"/>
                    <a:pt x="1283" y="243"/>
                  </a:cubicBezTo>
                  <a:cubicBezTo>
                    <a:pt x="1277" y="237"/>
                    <a:pt x="1273" y="231"/>
                    <a:pt x="1270" y="223"/>
                  </a:cubicBezTo>
                  <a:cubicBezTo>
                    <a:pt x="1267" y="216"/>
                    <a:pt x="1266" y="207"/>
                    <a:pt x="1266" y="197"/>
                  </a:cubicBezTo>
                  <a:cubicBezTo>
                    <a:pt x="1266" y="185"/>
                    <a:pt x="1269" y="174"/>
                    <a:pt x="1275" y="164"/>
                  </a:cubicBezTo>
                  <a:cubicBezTo>
                    <a:pt x="1281" y="155"/>
                    <a:pt x="1288" y="147"/>
                    <a:pt x="1298" y="141"/>
                  </a:cubicBezTo>
                  <a:cubicBezTo>
                    <a:pt x="1308" y="134"/>
                    <a:pt x="1319" y="130"/>
                    <a:pt x="1332" y="126"/>
                  </a:cubicBezTo>
                  <a:cubicBezTo>
                    <a:pt x="1344" y="123"/>
                    <a:pt x="1357" y="122"/>
                    <a:pt x="1371" y="122"/>
                  </a:cubicBezTo>
                  <a:cubicBezTo>
                    <a:pt x="1394" y="122"/>
                    <a:pt x="1415" y="125"/>
                    <a:pt x="1434" y="132"/>
                  </a:cubicBezTo>
                  <a:lnTo>
                    <a:pt x="1434" y="183"/>
                  </a:lnTo>
                  <a:cubicBezTo>
                    <a:pt x="1416" y="170"/>
                    <a:pt x="1395" y="164"/>
                    <a:pt x="1372" y="164"/>
                  </a:cubicBezTo>
                  <a:cubicBezTo>
                    <a:pt x="1365" y="164"/>
                    <a:pt x="1358" y="165"/>
                    <a:pt x="1352" y="167"/>
                  </a:cubicBezTo>
                  <a:cubicBezTo>
                    <a:pt x="1346" y="168"/>
                    <a:pt x="1341" y="170"/>
                    <a:pt x="1337" y="173"/>
                  </a:cubicBezTo>
                  <a:cubicBezTo>
                    <a:pt x="1333" y="175"/>
                    <a:pt x="1330" y="179"/>
                    <a:pt x="1327" y="182"/>
                  </a:cubicBezTo>
                  <a:cubicBezTo>
                    <a:pt x="1325" y="186"/>
                    <a:pt x="1324" y="190"/>
                    <a:pt x="1324" y="195"/>
                  </a:cubicBezTo>
                  <a:cubicBezTo>
                    <a:pt x="1324" y="200"/>
                    <a:pt x="1325" y="205"/>
                    <a:pt x="1327" y="209"/>
                  </a:cubicBezTo>
                  <a:cubicBezTo>
                    <a:pt x="1330" y="212"/>
                    <a:pt x="1333" y="216"/>
                    <a:pt x="1338" y="219"/>
                  </a:cubicBezTo>
                  <a:cubicBezTo>
                    <a:pt x="1342" y="222"/>
                    <a:pt x="1348" y="224"/>
                    <a:pt x="1354" y="227"/>
                  </a:cubicBezTo>
                  <a:cubicBezTo>
                    <a:pt x="1361" y="229"/>
                    <a:pt x="1368" y="232"/>
                    <a:pt x="1376" y="234"/>
                  </a:cubicBezTo>
                  <a:cubicBezTo>
                    <a:pt x="1387" y="239"/>
                    <a:pt x="1397" y="244"/>
                    <a:pt x="1406" y="248"/>
                  </a:cubicBezTo>
                  <a:cubicBezTo>
                    <a:pt x="1415" y="253"/>
                    <a:pt x="1422" y="258"/>
                    <a:pt x="1428" y="264"/>
                  </a:cubicBezTo>
                  <a:cubicBezTo>
                    <a:pt x="1434" y="270"/>
                    <a:pt x="1439" y="277"/>
                    <a:pt x="1442" y="284"/>
                  </a:cubicBezTo>
                  <a:cubicBezTo>
                    <a:pt x="1446" y="292"/>
                    <a:pt x="1447" y="301"/>
                    <a:pt x="1447" y="312"/>
                  </a:cubicBezTo>
                  <a:cubicBezTo>
                    <a:pt x="1447" y="325"/>
                    <a:pt x="1444" y="336"/>
                    <a:pt x="1438" y="346"/>
                  </a:cubicBezTo>
                  <a:cubicBezTo>
                    <a:pt x="1432" y="355"/>
                    <a:pt x="1424" y="363"/>
                    <a:pt x="1414" y="370"/>
                  </a:cubicBezTo>
                  <a:cubicBezTo>
                    <a:pt x="1404" y="376"/>
                    <a:pt x="1393" y="381"/>
                    <a:pt x="1380" y="384"/>
                  </a:cubicBezTo>
                  <a:cubicBezTo>
                    <a:pt x="1367" y="387"/>
                    <a:pt x="1353" y="388"/>
                    <a:pt x="1339" y="388"/>
                  </a:cubicBezTo>
                  <a:cubicBezTo>
                    <a:pt x="1311" y="388"/>
                    <a:pt x="1286" y="384"/>
                    <a:pt x="1266" y="374"/>
                  </a:cubicBezTo>
                  <a:close/>
                  <a:moveTo>
                    <a:pt x="1097" y="168"/>
                  </a:moveTo>
                  <a:lnTo>
                    <a:pt x="1097" y="168"/>
                  </a:lnTo>
                  <a:cubicBezTo>
                    <a:pt x="1074" y="168"/>
                    <a:pt x="1056" y="175"/>
                    <a:pt x="1043" y="191"/>
                  </a:cubicBezTo>
                  <a:cubicBezTo>
                    <a:pt x="1030" y="207"/>
                    <a:pt x="1024" y="229"/>
                    <a:pt x="1024" y="256"/>
                  </a:cubicBezTo>
                  <a:cubicBezTo>
                    <a:pt x="1024" y="283"/>
                    <a:pt x="1030" y="304"/>
                    <a:pt x="1044" y="319"/>
                  </a:cubicBezTo>
                  <a:cubicBezTo>
                    <a:pt x="1057" y="335"/>
                    <a:pt x="1075" y="342"/>
                    <a:pt x="1097" y="342"/>
                  </a:cubicBezTo>
                  <a:cubicBezTo>
                    <a:pt x="1120" y="342"/>
                    <a:pt x="1137" y="335"/>
                    <a:pt x="1150" y="320"/>
                  </a:cubicBezTo>
                  <a:cubicBezTo>
                    <a:pt x="1162" y="305"/>
                    <a:pt x="1168" y="283"/>
                    <a:pt x="1168" y="255"/>
                  </a:cubicBezTo>
                  <a:cubicBezTo>
                    <a:pt x="1168" y="227"/>
                    <a:pt x="1162" y="206"/>
                    <a:pt x="1150" y="190"/>
                  </a:cubicBezTo>
                  <a:cubicBezTo>
                    <a:pt x="1137" y="175"/>
                    <a:pt x="1120" y="168"/>
                    <a:pt x="1097" y="168"/>
                  </a:cubicBezTo>
                  <a:close/>
                  <a:moveTo>
                    <a:pt x="1094" y="388"/>
                  </a:moveTo>
                  <a:lnTo>
                    <a:pt x="1094" y="388"/>
                  </a:lnTo>
                  <a:cubicBezTo>
                    <a:pt x="1055" y="388"/>
                    <a:pt x="1023" y="376"/>
                    <a:pt x="1000" y="353"/>
                  </a:cubicBezTo>
                  <a:cubicBezTo>
                    <a:pt x="976" y="329"/>
                    <a:pt x="964" y="297"/>
                    <a:pt x="964" y="258"/>
                  </a:cubicBezTo>
                  <a:cubicBezTo>
                    <a:pt x="964" y="215"/>
                    <a:pt x="977" y="182"/>
                    <a:pt x="1001" y="158"/>
                  </a:cubicBezTo>
                  <a:cubicBezTo>
                    <a:pt x="1026" y="134"/>
                    <a:pt x="1059" y="122"/>
                    <a:pt x="1101" y="122"/>
                  </a:cubicBezTo>
                  <a:cubicBezTo>
                    <a:pt x="1140" y="122"/>
                    <a:pt x="1172" y="133"/>
                    <a:pt x="1194" y="157"/>
                  </a:cubicBezTo>
                  <a:cubicBezTo>
                    <a:pt x="1216" y="180"/>
                    <a:pt x="1227" y="212"/>
                    <a:pt x="1227" y="254"/>
                  </a:cubicBezTo>
                  <a:cubicBezTo>
                    <a:pt x="1227" y="295"/>
                    <a:pt x="1215" y="327"/>
                    <a:pt x="1191" y="352"/>
                  </a:cubicBezTo>
                  <a:cubicBezTo>
                    <a:pt x="1167" y="376"/>
                    <a:pt x="1135" y="388"/>
                    <a:pt x="1094" y="388"/>
                  </a:cubicBezTo>
                  <a:close/>
                  <a:moveTo>
                    <a:pt x="944" y="182"/>
                  </a:moveTo>
                  <a:lnTo>
                    <a:pt x="944" y="182"/>
                  </a:lnTo>
                  <a:cubicBezTo>
                    <a:pt x="937" y="177"/>
                    <a:pt x="927" y="174"/>
                    <a:pt x="914" y="174"/>
                  </a:cubicBezTo>
                  <a:cubicBezTo>
                    <a:pt x="897" y="174"/>
                    <a:pt x="883" y="182"/>
                    <a:pt x="871" y="197"/>
                  </a:cubicBezTo>
                  <a:cubicBezTo>
                    <a:pt x="860" y="213"/>
                    <a:pt x="854" y="234"/>
                    <a:pt x="854" y="260"/>
                  </a:cubicBezTo>
                  <a:lnTo>
                    <a:pt x="854" y="382"/>
                  </a:lnTo>
                  <a:lnTo>
                    <a:pt x="796" y="382"/>
                  </a:lnTo>
                  <a:lnTo>
                    <a:pt x="796" y="128"/>
                  </a:lnTo>
                  <a:lnTo>
                    <a:pt x="854" y="128"/>
                  </a:lnTo>
                  <a:lnTo>
                    <a:pt x="854" y="180"/>
                  </a:lnTo>
                  <a:lnTo>
                    <a:pt x="855" y="180"/>
                  </a:lnTo>
                  <a:cubicBezTo>
                    <a:pt x="861" y="162"/>
                    <a:pt x="869" y="148"/>
                    <a:pt x="881" y="138"/>
                  </a:cubicBezTo>
                  <a:cubicBezTo>
                    <a:pt x="893" y="128"/>
                    <a:pt x="906" y="123"/>
                    <a:pt x="920" y="123"/>
                  </a:cubicBezTo>
                  <a:cubicBezTo>
                    <a:pt x="931" y="123"/>
                    <a:pt x="939" y="125"/>
                    <a:pt x="944" y="128"/>
                  </a:cubicBezTo>
                  <a:lnTo>
                    <a:pt x="944" y="182"/>
                  </a:lnTo>
                  <a:close/>
                  <a:moveTo>
                    <a:pt x="743" y="371"/>
                  </a:moveTo>
                  <a:lnTo>
                    <a:pt x="743" y="371"/>
                  </a:lnTo>
                  <a:cubicBezTo>
                    <a:pt x="723" y="382"/>
                    <a:pt x="698" y="388"/>
                    <a:pt x="670" y="388"/>
                  </a:cubicBezTo>
                  <a:cubicBezTo>
                    <a:pt x="632" y="388"/>
                    <a:pt x="602" y="376"/>
                    <a:pt x="578" y="353"/>
                  </a:cubicBezTo>
                  <a:cubicBezTo>
                    <a:pt x="555" y="329"/>
                    <a:pt x="544" y="299"/>
                    <a:pt x="544" y="261"/>
                  </a:cubicBezTo>
                  <a:cubicBezTo>
                    <a:pt x="544" y="219"/>
                    <a:pt x="556" y="185"/>
                    <a:pt x="581" y="160"/>
                  </a:cubicBezTo>
                  <a:cubicBezTo>
                    <a:pt x="606" y="134"/>
                    <a:pt x="640" y="122"/>
                    <a:pt x="682" y="122"/>
                  </a:cubicBezTo>
                  <a:cubicBezTo>
                    <a:pt x="705" y="122"/>
                    <a:pt x="726" y="126"/>
                    <a:pt x="743" y="134"/>
                  </a:cubicBezTo>
                  <a:lnTo>
                    <a:pt x="743" y="187"/>
                  </a:lnTo>
                  <a:cubicBezTo>
                    <a:pt x="726" y="174"/>
                    <a:pt x="707" y="168"/>
                    <a:pt x="686" y="168"/>
                  </a:cubicBezTo>
                  <a:cubicBezTo>
                    <a:pt x="662" y="168"/>
                    <a:pt x="642" y="176"/>
                    <a:pt x="626" y="192"/>
                  </a:cubicBezTo>
                  <a:cubicBezTo>
                    <a:pt x="611" y="209"/>
                    <a:pt x="603" y="230"/>
                    <a:pt x="603" y="257"/>
                  </a:cubicBezTo>
                  <a:cubicBezTo>
                    <a:pt x="603" y="284"/>
                    <a:pt x="610" y="304"/>
                    <a:pt x="625" y="320"/>
                  </a:cubicBezTo>
                  <a:cubicBezTo>
                    <a:pt x="640" y="335"/>
                    <a:pt x="659" y="342"/>
                    <a:pt x="684" y="342"/>
                  </a:cubicBezTo>
                  <a:cubicBezTo>
                    <a:pt x="705" y="342"/>
                    <a:pt x="725" y="335"/>
                    <a:pt x="743" y="320"/>
                  </a:cubicBezTo>
                  <a:lnTo>
                    <a:pt x="743" y="371"/>
                  </a:lnTo>
                  <a:close/>
                  <a:moveTo>
                    <a:pt x="499" y="382"/>
                  </a:moveTo>
                  <a:lnTo>
                    <a:pt x="499" y="382"/>
                  </a:lnTo>
                  <a:lnTo>
                    <a:pt x="441" y="382"/>
                  </a:lnTo>
                  <a:lnTo>
                    <a:pt x="441" y="128"/>
                  </a:lnTo>
                  <a:lnTo>
                    <a:pt x="499" y="128"/>
                  </a:lnTo>
                  <a:lnTo>
                    <a:pt x="499" y="382"/>
                  </a:lnTo>
                  <a:close/>
                  <a:moveTo>
                    <a:pt x="470" y="74"/>
                  </a:moveTo>
                  <a:lnTo>
                    <a:pt x="470" y="74"/>
                  </a:lnTo>
                  <a:cubicBezTo>
                    <a:pt x="461" y="74"/>
                    <a:pt x="453" y="71"/>
                    <a:pt x="446" y="65"/>
                  </a:cubicBezTo>
                  <a:cubicBezTo>
                    <a:pt x="439" y="59"/>
                    <a:pt x="436" y="51"/>
                    <a:pt x="436" y="41"/>
                  </a:cubicBezTo>
                  <a:cubicBezTo>
                    <a:pt x="436" y="32"/>
                    <a:pt x="439" y="24"/>
                    <a:pt x="446" y="18"/>
                  </a:cubicBezTo>
                  <a:cubicBezTo>
                    <a:pt x="453" y="11"/>
                    <a:pt x="461" y="8"/>
                    <a:pt x="470" y="8"/>
                  </a:cubicBezTo>
                  <a:cubicBezTo>
                    <a:pt x="480" y="8"/>
                    <a:pt x="489" y="11"/>
                    <a:pt x="495" y="18"/>
                  </a:cubicBezTo>
                  <a:cubicBezTo>
                    <a:pt x="502" y="24"/>
                    <a:pt x="506" y="32"/>
                    <a:pt x="506" y="41"/>
                  </a:cubicBezTo>
                  <a:cubicBezTo>
                    <a:pt x="506" y="50"/>
                    <a:pt x="502" y="58"/>
                    <a:pt x="495" y="64"/>
                  </a:cubicBezTo>
                  <a:cubicBezTo>
                    <a:pt x="489" y="71"/>
                    <a:pt x="480" y="74"/>
                    <a:pt x="470" y="74"/>
                  </a:cubicBezTo>
                  <a:close/>
                  <a:moveTo>
                    <a:pt x="385" y="382"/>
                  </a:moveTo>
                  <a:lnTo>
                    <a:pt x="385" y="382"/>
                  </a:lnTo>
                  <a:lnTo>
                    <a:pt x="326" y="382"/>
                  </a:lnTo>
                  <a:lnTo>
                    <a:pt x="326" y="151"/>
                  </a:lnTo>
                  <a:cubicBezTo>
                    <a:pt x="326" y="132"/>
                    <a:pt x="327" y="109"/>
                    <a:pt x="329" y="82"/>
                  </a:cubicBezTo>
                  <a:lnTo>
                    <a:pt x="328" y="82"/>
                  </a:lnTo>
                  <a:cubicBezTo>
                    <a:pt x="324" y="98"/>
                    <a:pt x="321" y="109"/>
                    <a:pt x="318" y="116"/>
                  </a:cubicBezTo>
                  <a:lnTo>
                    <a:pt x="211" y="382"/>
                  </a:lnTo>
                  <a:lnTo>
                    <a:pt x="170" y="382"/>
                  </a:lnTo>
                  <a:lnTo>
                    <a:pt x="63" y="118"/>
                  </a:lnTo>
                  <a:cubicBezTo>
                    <a:pt x="60" y="110"/>
                    <a:pt x="57" y="98"/>
                    <a:pt x="54" y="82"/>
                  </a:cubicBezTo>
                  <a:lnTo>
                    <a:pt x="53" y="82"/>
                  </a:lnTo>
                  <a:cubicBezTo>
                    <a:pt x="54" y="96"/>
                    <a:pt x="55" y="120"/>
                    <a:pt x="55" y="152"/>
                  </a:cubicBezTo>
                  <a:lnTo>
                    <a:pt x="55" y="382"/>
                  </a:lnTo>
                  <a:lnTo>
                    <a:pt x="0" y="382"/>
                  </a:lnTo>
                  <a:lnTo>
                    <a:pt x="0" y="25"/>
                  </a:lnTo>
                  <a:lnTo>
                    <a:pt x="83" y="25"/>
                  </a:lnTo>
                  <a:lnTo>
                    <a:pt x="178" y="263"/>
                  </a:lnTo>
                  <a:cubicBezTo>
                    <a:pt x="185" y="281"/>
                    <a:pt x="189" y="295"/>
                    <a:pt x="192" y="304"/>
                  </a:cubicBezTo>
                  <a:lnTo>
                    <a:pt x="193" y="304"/>
                  </a:lnTo>
                  <a:cubicBezTo>
                    <a:pt x="199" y="285"/>
                    <a:pt x="204" y="271"/>
                    <a:pt x="208" y="262"/>
                  </a:cubicBezTo>
                  <a:lnTo>
                    <a:pt x="304" y="25"/>
                  </a:lnTo>
                  <a:lnTo>
                    <a:pt x="385" y="25"/>
                  </a:lnTo>
                  <a:lnTo>
                    <a:pt x="385" y="382"/>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 name="Freeform 6">
              <a:extLst>
                <a:ext uri="{FF2B5EF4-FFF2-40B4-BE49-F238E27FC236}">
                  <a16:creationId xmlns:a16="http://schemas.microsoft.com/office/drawing/2014/main" id="{990E81CC-C484-4431-8CB7-ED400869414E}"/>
                </a:ext>
              </a:extLst>
            </p:cNvPr>
            <p:cNvSpPr>
              <a:spLocks noChangeAspect="1" noEditPoints="1"/>
            </p:cNvSpPr>
            <p:nvPr userDrawn="1"/>
          </p:nvSpPr>
          <p:spPr bwMode="black">
            <a:xfrm>
              <a:off x="342" y="1889"/>
              <a:ext cx="1389" cy="284"/>
            </a:xfrm>
            <a:custGeom>
              <a:avLst/>
              <a:gdLst>
                <a:gd name="T0" fmla="*/ 1904 w 1904"/>
                <a:gd name="T1" fmla="*/ 178 h 384"/>
                <a:gd name="T2" fmla="*/ 1831 w 1904"/>
                <a:gd name="T3" fmla="*/ 193 h 384"/>
                <a:gd name="T4" fmla="*/ 1814 w 1904"/>
                <a:gd name="T5" fmla="*/ 378 h 384"/>
                <a:gd name="T6" fmla="*/ 1756 w 1904"/>
                <a:gd name="T7" fmla="*/ 123 h 384"/>
                <a:gd name="T8" fmla="*/ 1814 w 1904"/>
                <a:gd name="T9" fmla="*/ 175 h 384"/>
                <a:gd name="T10" fmla="*/ 1841 w 1904"/>
                <a:gd name="T11" fmla="*/ 133 h 384"/>
                <a:gd name="T12" fmla="*/ 1904 w 1904"/>
                <a:gd name="T13" fmla="*/ 123 h 384"/>
                <a:gd name="T14" fmla="*/ 1698 w 1904"/>
                <a:gd name="T15" fmla="*/ 378 h 384"/>
                <a:gd name="T16" fmla="*/ 1640 w 1904"/>
                <a:gd name="T17" fmla="*/ 378 h 384"/>
                <a:gd name="T18" fmla="*/ 1639 w 1904"/>
                <a:gd name="T19" fmla="*/ 337 h 384"/>
                <a:gd name="T20" fmla="*/ 1470 w 1904"/>
                <a:gd name="T21" fmla="*/ 275 h 384"/>
                <a:gd name="T22" fmla="*/ 1528 w 1904"/>
                <a:gd name="T23" fmla="*/ 123 h 384"/>
                <a:gd name="T24" fmla="*/ 1581 w 1904"/>
                <a:gd name="T25" fmla="*/ 338 h 384"/>
                <a:gd name="T26" fmla="*/ 1640 w 1904"/>
                <a:gd name="T27" fmla="*/ 269 h 384"/>
                <a:gd name="T28" fmla="*/ 1698 w 1904"/>
                <a:gd name="T29" fmla="*/ 123 h 384"/>
                <a:gd name="T30" fmla="*/ 1295 w 1904"/>
                <a:gd name="T31" fmla="*/ 163 h 384"/>
                <a:gd name="T32" fmla="*/ 1241 w 1904"/>
                <a:gd name="T33" fmla="*/ 186 h 384"/>
                <a:gd name="T34" fmla="*/ 1241 w 1904"/>
                <a:gd name="T35" fmla="*/ 315 h 384"/>
                <a:gd name="T36" fmla="*/ 1347 w 1904"/>
                <a:gd name="T37" fmla="*/ 315 h 384"/>
                <a:gd name="T38" fmla="*/ 1347 w 1904"/>
                <a:gd name="T39" fmla="*/ 186 h 384"/>
                <a:gd name="T40" fmla="*/ 1292 w 1904"/>
                <a:gd name="T41" fmla="*/ 384 h 384"/>
                <a:gd name="T42" fmla="*/ 1198 w 1904"/>
                <a:gd name="T43" fmla="*/ 348 h 384"/>
                <a:gd name="T44" fmla="*/ 1199 w 1904"/>
                <a:gd name="T45" fmla="*/ 153 h 384"/>
                <a:gd name="T46" fmla="*/ 1392 w 1904"/>
                <a:gd name="T47" fmla="*/ 152 h 384"/>
                <a:gd name="T48" fmla="*/ 1389 w 1904"/>
                <a:gd name="T49" fmla="*/ 347 h 384"/>
                <a:gd name="T50" fmla="*/ 1198 w 1904"/>
                <a:gd name="T51" fmla="*/ 71 h 384"/>
                <a:gd name="T52" fmla="*/ 1095 w 1904"/>
                <a:gd name="T53" fmla="*/ 71 h 384"/>
                <a:gd name="T54" fmla="*/ 1036 w 1904"/>
                <a:gd name="T55" fmla="*/ 378 h 384"/>
                <a:gd name="T56" fmla="*/ 933 w 1904"/>
                <a:gd name="T57" fmla="*/ 71 h 384"/>
                <a:gd name="T58" fmla="*/ 1198 w 1904"/>
                <a:gd name="T59" fmla="*/ 21 h 384"/>
                <a:gd name="T60" fmla="*/ 746 w 1904"/>
                <a:gd name="T61" fmla="*/ 225 h 384"/>
                <a:gd name="T62" fmla="*/ 731 w 1904"/>
                <a:gd name="T63" fmla="*/ 177 h 384"/>
                <a:gd name="T64" fmla="*/ 649 w 1904"/>
                <a:gd name="T65" fmla="*/ 177 h 384"/>
                <a:gd name="T66" fmla="*/ 746 w 1904"/>
                <a:gd name="T67" fmla="*/ 225 h 384"/>
                <a:gd name="T68" fmla="*/ 802 w 1904"/>
                <a:gd name="T69" fmla="*/ 266 h 384"/>
                <a:gd name="T70" fmla="*/ 649 w 1904"/>
                <a:gd name="T71" fmla="*/ 320 h 384"/>
                <a:gd name="T72" fmla="*/ 782 w 1904"/>
                <a:gd name="T73" fmla="*/ 315 h 384"/>
                <a:gd name="T74" fmla="*/ 689 w 1904"/>
                <a:gd name="T75" fmla="*/ 384 h 384"/>
                <a:gd name="T76" fmla="*/ 569 w 1904"/>
                <a:gd name="T77" fmla="*/ 251 h 384"/>
                <a:gd name="T78" fmla="*/ 692 w 1904"/>
                <a:gd name="T79" fmla="*/ 117 h 384"/>
                <a:gd name="T80" fmla="*/ 802 w 1904"/>
                <a:gd name="T81" fmla="*/ 244 h 384"/>
                <a:gd name="T82" fmla="*/ 526 w 1904"/>
                <a:gd name="T83" fmla="*/ 378 h 384"/>
                <a:gd name="T84" fmla="*/ 468 w 1904"/>
                <a:gd name="T85" fmla="*/ 378 h 384"/>
                <a:gd name="T86" fmla="*/ 417 w 1904"/>
                <a:gd name="T87" fmla="*/ 163 h 384"/>
                <a:gd name="T88" fmla="*/ 357 w 1904"/>
                <a:gd name="T89" fmla="*/ 240 h 384"/>
                <a:gd name="T90" fmla="*/ 298 w 1904"/>
                <a:gd name="T91" fmla="*/ 378 h 384"/>
                <a:gd name="T92" fmla="*/ 357 w 1904"/>
                <a:gd name="T93" fmla="*/ 0 h 384"/>
                <a:gd name="T94" fmla="*/ 358 w 1904"/>
                <a:gd name="T95" fmla="*/ 165 h 384"/>
                <a:gd name="T96" fmla="*/ 526 w 1904"/>
                <a:gd name="T97" fmla="*/ 221 h 384"/>
                <a:gd name="T98" fmla="*/ 265 w 1904"/>
                <a:gd name="T99" fmla="*/ 71 h 384"/>
                <a:gd name="T100" fmla="*/ 162 w 1904"/>
                <a:gd name="T101" fmla="*/ 71 h 384"/>
                <a:gd name="T102" fmla="*/ 102 w 1904"/>
                <a:gd name="T103" fmla="*/ 378 h 384"/>
                <a:gd name="T104" fmla="*/ 0 w 1904"/>
                <a:gd name="T105" fmla="*/ 71 h 384"/>
                <a:gd name="T106" fmla="*/ 265 w 1904"/>
                <a:gd name="T107" fmla="*/ 21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4" h="384">
                  <a:moveTo>
                    <a:pt x="1904" y="178"/>
                  </a:moveTo>
                  <a:lnTo>
                    <a:pt x="1904" y="178"/>
                  </a:lnTo>
                  <a:cubicBezTo>
                    <a:pt x="1897" y="172"/>
                    <a:pt x="1887" y="170"/>
                    <a:pt x="1874" y="170"/>
                  </a:cubicBezTo>
                  <a:cubicBezTo>
                    <a:pt x="1857" y="170"/>
                    <a:pt x="1842" y="177"/>
                    <a:pt x="1831" y="193"/>
                  </a:cubicBezTo>
                  <a:cubicBezTo>
                    <a:pt x="1819" y="208"/>
                    <a:pt x="1814" y="229"/>
                    <a:pt x="1814" y="256"/>
                  </a:cubicBezTo>
                  <a:lnTo>
                    <a:pt x="1814" y="378"/>
                  </a:lnTo>
                  <a:lnTo>
                    <a:pt x="1756" y="378"/>
                  </a:lnTo>
                  <a:lnTo>
                    <a:pt x="1756" y="123"/>
                  </a:lnTo>
                  <a:lnTo>
                    <a:pt x="1814" y="123"/>
                  </a:lnTo>
                  <a:lnTo>
                    <a:pt x="1814" y="175"/>
                  </a:lnTo>
                  <a:lnTo>
                    <a:pt x="1815" y="175"/>
                  </a:lnTo>
                  <a:cubicBezTo>
                    <a:pt x="1820" y="157"/>
                    <a:pt x="1829" y="143"/>
                    <a:pt x="1841" y="133"/>
                  </a:cubicBezTo>
                  <a:cubicBezTo>
                    <a:pt x="1853" y="123"/>
                    <a:pt x="1866" y="118"/>
                    <a:pt x="1880" y="118"/>
                  </a:cubicBezTo>
                  <a:cubicBezTo>
                    <a:pt x="1891" y="118"/>
                    <a:pt x="1899" y="120"/>
                    <a:pt x="1904" y="123"/>
                  </a:cubicBezTo>
                  <a:lnTo>
                    <a:pt x="1904" y="178"/>
                  </a:lnTo>
                  <a:close/>
                  <a:moveTo>
                    <a:pt x="1698" y="378"/>
                  </a:moveTo>
                  <a:lnTo>
                    <a:pt x="1698" y="378"/>
                  </a:lnTo>
                  <a:lnTo>
                    <a:pt x="1640" y="378"/>
                  </a:lnTo>
                  <a:lnTo>
                    <a:pt x="1640" y="337"/>
                  </a:lnTo>
                  <a:lnTo>
                    <a:pt x="1639" y="337"/>
                  </a:lnTo>
                  <a:cubicBezTo>
                    <a:pt x="1623" y="368"/>
                    <a:pt x="1596" y="384"/>
                    <a:pt x="1561" y="384"/>
                  </a:cubicBezTo>
                  <a:cubicBezTo>
                    <a:pt x="1500" y="384"/>
                    <a:pt x="1470" y="347"/>
                    <a:pt x="1470" y="275"/>
                  </a:cubicBezTo>
                  <a:lnTo>
                    <a:pt x="1470" y="123"/>
                  </a:lnTo>
                  <a:lnTo>
                    <a:pt x="1528" y="123"/>
                  </a:lnTo>
                  <a:lnTo>
                    <a:pt x="1528" y="269"/>
                  </a:lnTo>
                  <a:cubicBezTo>
                    <a:pt x="1528" y="315"/>
                    <a:pt x="1546" y="338"/>
                    <a:pt x="1581" y="338"/>
                  </a:cubicBezTo>
                  <a:cubicBezTo>
                    <a:pt x="1599" y="338"/>
                    <a:pt x="1613" y="331"/>
                    <a:pt x="1624" y="319"/>
                  </a:cubicBezTo>
                  <a:cubicBezTo>
                    <a:pt x="1635" y="306"/>
                    <a:pt x="1640" y="290"/>
                    <a:pt x="1640" y="269"/>
                  </a:cubicBezTo>
                  <a:lnTo>
                    <a:pt x="1640" y="123"/>
                  </a:lnTo>
                  <a:lnTo>
                    <a:pt x="1698" y="123"/>
                  </a:lnTo>
                  <a:lnTo>
                    <a:pt x="1698" y="378"/>
                  </a:lnTo>
                  <a:close/>
                  <a:moveTo>
                    <a:pt x="1295" y="163"/>
                  </a:moveTo>
                  <a:lnTo>
                    <a:pt x="1295" y="163"/>
                  </a:lnTo>
                  <a:cubicBezTo>
                    <a:pt x="1272" y="163"/>
                    <a:pt x="1254" y="171"/>
                    <a:pt x="1241" y="186"/>
                  </a:cubicBezTo>
                  <a:cubicBezTo>
                    <a:pt x="1228" y="202"/>
                    <a:pt x="1221" y="224"/>
                    <a:pt x="1221" y="252"/>
                  </a:cubicBezTo>
                  <a:cubicBezTo>
                    <a:pt x="1221" y="278"/>
                    <a:pt x="1228" y="299"/>
                    <a:pt x="1241" y="315"/>
                  </a:cubicBezTo>
                  <a:cubicBezTo>
                    <a:pt x="1255" y="330"/>
                    <a:pt x="1273" y="338"/>
                    <a:pt x="1295" y="338"/>
                  </a:cubicBezTo>
                  <a:cubicBezTo>
                    <a:pt x="1318" y="338"/>
                    <a:pt x="1335" y="330"/>
                    <a:pt x="1347" y="315"/>
                  </a:cubicBezTo>
                  <a:cubicBezTo>
                    <a:pt x="1360" y="300"/>
                    <a:pt x="1366" y="279"/>
                    <a:pt x="1366" y="251"/>
                  </a:cubicBezTo>
                  <a:cubicBezTo>
                    <a:pt x="1366" y="223"/>
                    <a:pt x="1360" y="201"/>
                    <a:pt x="1347" y="186"/>
                  </a:cubicBezTo>
                  <a:cubicBezTo>
                    <a:pt x="1335" y="170"/>
                    <a:pt x="1318" y="163"/>
                    <a:pt x="1295" y="163"/>
                  </a:cubicBezTo>
                  <a:close/>
                  <a:moveTo>
                    <a:pt x="1292" y="384"/>
                  </a:moveTo>
                  <a:lnTo>
                    <a:pt x="1292" y="384"/>
                  </a:lnTo>
                  <a:cubicBezTo>
                    <a:pt x="1253" y="384"/>
                    <a:pt x="1221" y="372"/>
                    <a:pt x="1198" y="348"/>
                  </a:cubicBezTo>
                  <a:cubicBezTo>
                    <a:pt x="1174" y="324"/>
                    <a:pt x="1162" y="292"/>
                    <a:pt x="1162" y="253"/>
                  </a:cubicBezTo>
                  <a:cubicBezTo>
                    <a:pt x="1162" y="210"/>
                    <a:pt x="1174" y="177"/>
                    <a:pt x="1199" y="153"/>
                  </a:cubicBezTo>
                  <a:cubicBezTo>
                    <a:pt x="1224" y="129"/>
                    <a:pt x="1257" y="117"/>
                    <a:pt x="1298" y="117"/>
                  </a:cubicBezTo>
                  <a:cubicBezTo>
                    <a:pt x="1338" y="117"/>
                    <a:pt x="1370" y="128"/>
                    <a:pt x="1392" y="152"/>
                  </a:cubicBezTo>
                  <a:cubicBezTo>
                    <a:pt x="1414" y="175"/>
                    <a:pt x="1425" y="208"/>
                    <a:pt x="1425" y="249"/>
                  </a:cubicBezTo>
                  <a:cubicBezTo>
                    <a:pt x="1425" y="290"/>
                    <a:pt x="1413" y="322"/>
                    <a:pt x="1389" y="347"/>
                  </a:cubicBezTo>
                  <a:cubicBezTo>
                    <a:pt x="1365" y="371"/>
                    <a:pt x="1333" y="384"/>
                    <a:pt x="1292" y="384"/>
                  </a:cubicBezTo>
                  <a:close/>
                  <a:moveTo>
                    <a:pt x="1198" y="71"/>
                  </a:moveTo>
                  <a:lnTo>
                    <a:pt x="1198" y="71"/>
                  </a:lnTo>
                  <a:lnTo>
                    <a:pt x="1095" y="71"/>
                  </a:lnTo>
                  <a:lnTo>
                    <a:pt x="1095" y="378"/>
                  </a:lnTo>
                  <a:lnTo>
                    <a:pt x="1036" y="378"/>
                  </a:lnTo>
                  <a:lnTo>
                    <a:pt x="1036" y="71"/>
                  </a:lnTo>
                  <a:lnTo>
                    <a:pt x="933" y="71"/>
                  </a:lnTo>
                  <a:lnTo>
                    <a:pt x="933" y="21"/>
                  </a:lnTo>
                  <a:lnTo>
                    <a:pt x="1198" y="21"/>
                  </a:lnTo>
                  <a:lnTo>
                    <a:pt x="1198" y="71"/>
                  </a:lnTo>
                  <a:close/>
                  <a:moveTo>
                    <a:pt x="746" y="225"/>
                  </a:moveTo>
                  <a:lnTo>
                    <a:pt x="746" y="225"/>
                  </a:lnTo>
                  <a:cubicBezTo>
                    <a:pt x="746" y="204"/>
                    <a:pt x="741" y="188"/>
                    <a:pt x="731" y="177"/>
                  </a:cubicBezTo>
                  <a:cubicBezTo>
                    <a:pt x="721" y="165"/>
                    <a:pt x="708" y="159"/>
                    <a:pt x="691" y="159"/>
                  </a:cubicBezTo>
                  <a:cubicBezTo>
                    <a:pt x="675" y="159"/>
                    <a:pt x="660" y="165"/>
                    <a:pt x="649" y="177"/>
                  </a:cubicBezTo>
                  <a:cubicBezTo>
                    <a:pt x="637" y="190"/>
                    <a:pt x="630" y="205"/>
                    <a:pt x="627" y="225"/>
                  </a:cubicBezTo>
                  <a:lnTo>
                    <a:pt x="746" y="225"/>
                  </a:lnTo>
                  <a:close/>
                  <a:moveTo>
                    <a:pt x="802" y="266"/>
                  </a:moveTo>
                  <a:lnTo>
                    <a:pt x="802" y="266"/>
                  </a:lnTo>
                  <a:lnTo>
                    <a:pt x="627" y="266"/>
                  </a:lnTo>
                  <a:cubicBezTo>
                    <a:pt x="628" y="289"/>
                    <a:pt x="635" y="308"/>
                    <a:pt x="649" y="320"/>
                  </a:cubicBezTo>
                  <a:cubicBezTo>
                    <a:pt x="663" y="333"/>
                    <a:pt x="682" y="339"/>
                    <a:pt x="707" y="339"/>
                  </a:cubicBezTo>
                  <a:cubicBezTo>
                    <a:pt x="734" y="339"/>
                    <a:pt x="759" y="331"/>
                    <a:pt x="782" y="315"/>
                  </a:cubicBezTo>
                  <a:lnTo>
                    <a:pt x="782" y="362"/>
                  </a:lnTo>
                  <a:cubicBezTo>
                    <a:pt x="759" y="376"/>
                    <a:pt x="728" y="384"/>
                    <a:pt x="689" y="384"/>
                  </a:cubicBezTo>
                  <a:cubicBezTo>
                    <a:pt x="652" y="384"/>
                    <a:pt x="622" y="372"/>
                    <a:pt x="601" y="349"/>
                  </a:cubicBezTo>
                  <a:cubicBezTo>
                    <a:pt x="579" y="326"/>
                    <a:pt x="569" y="293"/>
                    <a:pt x="569" y="251"/>
                  </a:cubicBezTo>
                  <a:cubicBezTo>
                    <a:pt x="569" y="211"/>
                    <a:pt x="581" y="179"/>
                    <a:pt x="604" y="154"/>
                  </a:cubicBezTo>
                  <a:cubicBezTo>
                    <a:pt x="628" y="129"/>
                    <a:pt x="657" y="117"/>
                    <a:pt x="692" y="117"/>
                  </a:cubicBezTo>
                  <a:cubicBezTo>
                    <a:pt x="727" y="117"/>
                    <a:pt x="754" y="128"/>
                    <a:pt x="773" y="150"/>
                  </a:cubicBezTo>
                  <a:cubicBezTo>
                    <a:pt x="792" y="173"/>
                    <a:pt x="802" y="204"/>
                    <a:pt x="802" y="244"/>
                  </a:cubicBezTo>
                  <a:lnTo>
                    <a:pt x="802" y="266"/>
                  </a:lnTo>
                  <a:close/>
                  <a:moveTo>
                    <a:pt x="526" y="378"/>
                  </a:moveTo>
                  <a:lnTo>
                    <a:pt x="526" y="378"/>
                  </a:lnTo>
                  <a:lnTo>
                    <a:pt x="468" y="378"/>
                  </a:lnTo>
                  <a:lnTo>
                    <a:pt x="468" y="238"/>
                  </a:lnTo>
                  <a:cubicBezTo>
                    <a:pt x="468" y="188"/>
                    <a:pt x="451" y="163"/>
                    <a:pt x="417" y="163"/>
                  </a:cubicBezTo>
                  <a:cubicBezTo>
                    <a:pt x="400" y="163"/>
                    <a:pt x="386" y="170"/>
                    <a:pt x="374" y="184"/>
                  </a:cubicBezTo>
                  <a:cubicBezTo>
                    <a:pt x="362" y="199"/>
                    <a:pt x="357" y="218"/>
                    <a:pt x="357" y="240"/>
                  </a:cubicBezTo>
                  <a:lnTo>
                    <a:pt x="357" y="378"/>
                  </a:lnTo>
                  <a:lnTo>
                    <a:pt x="298" y="378"/>
                  </a:lnTo>
                  <a:lnTo>
                    <a:pt x="298" y="0"/>
                  </a:lnTo>
                  <a:lnTo>
                    <a:pt x="357" y="0"/>
                  </a:lnTo>
                  <a:lnTo>
                    <a:pt x="357" y="165"/>
                  </a:lnTo>
                  <a:lnTo>
                    <a:pt x="358" y="165"/>
                  </a:lnTo>
                  <a:cubicBezTo>
                    <a:pt x="377" y="133"/>
                    <a:pt x="405" y="117"/>
                    <a:pt x="441" y="117"/>
                  </a:cubicBezTo>
                  <a:cubicBezTo>
                    <a:pt x="497" y="117"/>
                    <a:pt x="526" y="151"/>
                    <a:pt x="526" y="221"/>
                  </a:cubicBezTo>
                  <a:lnTo>
                    <a:pt x="526" y="378"/>
                  </a:lnTo>
                  <a:close/>
                  <a:moveTo>
                    <a:pt x="265" y="71"/>
                  </a:moveTo>
                  <a:lnTo>
                    <a:pt x="265" y="71"/>
                  </a:lnTo>
                  <a:lnTo>
                    <a:pt x="162" y="71"/>
                  </a:lnTo>
                  <a:lnTo>
                    <a:pt x="162" y="378"/>
                  </a:lnTo>
                  <a:lnTo>
                    <a:pt x="102" y="378"/>
                  </a:lnTo>
                  <a:lnTo>
                    <a:pt x="102" y="71"/>
                  </a:lnTo>
                  <a:lnTo>
                    <a:pt x="0" y="71"/>
                  </a:lnTo>
                  <a:lnTo>
                    <a:pt x="0" y="21"/>
                  </a:lnTo>
                  <a:lnTo>
                    <a:pt x="265" y="21"/>
                  </a:lnTo>
                  <a:lnTo>
                    <a:pt x="265" y="71"/>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274140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D83B0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7" name="Text Placeholder 4">
            <a:extLst>
              <a:ext uri="{FF2B5EF4-FFF2-40B4-BE49-F238E27FC236}">
                <a16:creationId xmlns:a16="http://schemas.microsoft.com/office/drawing/2014/main" id="{1FC2526B-B2B3-4BA5-AC17-B1AAD1FF4B5D}"/>
              </a:ext>
            </a:extLst>
          </p:cNvPr>
          <p:cNvSpPr>
            <a:spLocks noGrp="1"/>
          </p:cNvSpPr>
          <p:nvPr>
            <p:ph type="body" sz="quarter" idx="14" hasCustomPrompt="1"/>
          </p:nvPr>
        </p:nvSpPr>
        <p:spPr>
          <a:xfrm>
            <a:off x="584200" y="6016752"/>
            <a:ext cx="55138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6" name="MS logo gray - EMF" descr="Microsoft logo, gray text version">
            <a:extLst>
              <a:ext uri="{FF2B5EF4-FFF2-40B4-BE49-F238E27FC236}">
                <a16:creationId xmlns:a16="http://schemas.microsoft.com/office/drawing/2014/main" id="{F28077D6-7EB1-4B7E-84A0-48374B645BA8}"/>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863917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8" name="Text Placeholder 4">
            <a:extLst>
              <a:ext uri="{FF2B5EF4-FFF2-40B4-BE49-F238E27FC236}">
                <a16:creationId xmlns:a16="http://schemas.microsoft.com/office/drawing/2014/main" id="{33510880-83DD-48A9-A111-05C52DE11113}"/>
              </a:ext>
            </a:extLst>
          </p:cNvPr>
          <p:cNvSpPr>
            <a:spLocks noGrp="1"/>
          </p:cNvSpPr>
          <p:nvPr>
            <p:ph type="body" sz="quarter" idx="14" hasCustomPrompt="1"/>
          </p:nvPr>
        </p:nvSpPr>
        <p:spPr>
          <a:xfrm>
            <a:off x="584200" y="6016752"/>
            <a:ext cx="2743200"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7" name="Picture 6" descr="Microsoft Ignite The Tour graphic">
            <a:extLst>
              <a:ext uri="{FF2B5EF4-FFF2-40B4-BE49-F238E27FC236}">
                <a16:creationId xmlns:a16="http://schemas.microsoft.com/office/drawing/2014/main" id="{634884E1-B5A4-420C-A2DE-6323A92F07E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906486" y="0"/>
            <a:ext cx="9285514"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238635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7" name="Text Placeholder 4">
            <a:extLst>
              <a:ext uri="{FF2B5EF4-FFF2-40B4-BE49-F238E27FC236}">
                <a16:creationId xmlns:a16="http://schemas.microsoft.com/office/drawing/2014/main" id="{9DABB7D0-35E4-4977-B6DF-FC6413167548}"/>
              </a:ext>
            </a:extLst>
          </p:cNvPr>
          <p:cNvSpPr>
            <a:spLocks noGrp="1"/>
          </p:cNvSpPr>
          <p:nvPr>
            <p:ph type="body" sz="quarter" idx="14" hasCustomPrompt="1"/>
          </p:nvPr>
        </p:nvSpPr>
        <p:spPr>
          <a:xfrm>
            <a:off x="584200" y="6016752"/>
            <a:ext cx="55138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8" name="Picture 7" descr="Microsoft Ignite The Tour graphic">
            <a:extLst>
              <a:ext uri="{FF2B5EF4-FFF2-40B4-BE49-F238E27FC236}">
                <a16:creationId xmlns:a16="http://schemas.microsoft.com/office/drawing/2014/main" id="{0DD4EC91-2113-42B5-BCCE-4B5CFDA84CC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294626" y="-1"/>
            <a:ext cx="6897374" cy="6858001"/>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69472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6" name="Text Placeholder 4">
            <a:extLst>
              <a:ext uri="{FF2B5EF4-FFF2-40B4-BE49-F238E27FC236}">
                <a16:creationId xmlns:a16="http://schemas.microsoft.com/office/drawing/2014/main" id="{057C73B5-0E5D-44A8-AE3C-5A0E30422215}"/>
              </a:ext>
            </a:extLst>
          </p:cNvPr>
          <p:cNvSpPr>
            <a:spLocks noGrp="1"/>
          </p:cNvSpPr>
          <p:nvPr>
            <p:ph type="body" sz="quarter" idx="13" hasCustomPrompt="1"/>
          </p:nvPr>
        </p:nvSpPr>
        <p:spPr>
          <a:xfrm>
            <a:off x="585216" y="6047530"/>
            <a:ext cx="4174108" cy="276999"/>
          </a:xfrm>
          <a:noFill/>
        </p:spPr>
        <p:txBody>
          <a:bodyPr wrap="square" lIns="0" tIns="0" rIns="0" bIns="0" anchor="b">
            <a:sp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8" name="Picture 7" descr="Two people at a Microsoft event">
            <a:extLst>
              <a:ext uri="{FF2B5EF4-FFF2-40B4-BE49-F238E27FC236}">
                <a16:creationId xmlns:a16="http://schemas.microsoft.com/office/drawing/2014/main" id="{167E3A30-9E9A-405B-9E9F-54CF1376467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771471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7257886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775A9BF-C6D3-4517-B16F-782261BCAC6E}"/>
              </a:ext>
            </a:extLst>
          </p:cNvPr>
          <p:cNvSpPr>
            <a:spLocks noGrp="1"/>
          </p:cNvSpPr>
          <p:nvPr>
            <p:ph type="dt" sz="half" idx="10"/>
          </p:nvPr>
        </p:nvSpPr>
        <p:spPr/>
        <p:txBody>
          <a:bodyPr/>
          <a:lstStyle/>
          <a:p>
            <a:fld id="{894C087B-338C-4182-AF63-7FDC88A654E5}" type="datetimeFigureOut">
              <a:rPr lang="en-GB" smtClean="0"/>
              <a:t>22/07/2021</a:t>
            </a:fld>
            <a:endParaRPr lang="en-GB"/>
          </a:p>
        </p:txBody>
      </p:sp>
      <p:sp>
        <p:nvSpPr>
          <p:cNvPr id="3" name="Footer Placeholder 2">
            <a:extLst>
              <a:ext uri="{FF2B5EF4-FFF2-40B4-BE49-F238E27FC236}">
                <a16:creationId xmlns:a16="http://schemas.microsoft.com/office/drawing/2014/main" id="{2E1781E7-A5FA-4758-A445-BB72CBBAEB47}"/>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E6D817DF-8FF3-4A85-A541-417EA08295E5}"/>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948326066"/>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6681622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2141370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4173601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7718804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2009235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32217038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22447953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dirty="0"/>
              <a:t>Square photo layout with smaller text</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98234912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1688417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41688465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6344B6-05A6-40AD-A0D5-84415341A7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1CE0FD1A-7A7B-4F2B-B0FA-C078F2F6EFD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28C5C5ED-61A5-438A-ADF2-543BEB36377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FAD750B-F51F-4C18-B128-31025C13497E}"/>
              </a:ext>
            </a:extLst>
          </p:cNvPr>
          <p:cNvSpPr>
            <a:spLocks noGrp="1"/>
          </p:cNvSpPr>
          <p:nvPr>
            <p:ph type="dt" sz="half" idx="10"/>
          </p:nvPr>
        </p:nvSpPr>
        <p:spPr/>
        <p:txBody>
          <a:bodyPr/>
          <a:lstStyle/>
          <a:p>
            <a:fld id="{894C087B-338C-4182-AF63-7FDC88A654E5}" type="datetimeFigureOut">
              <a:rPr lang="en-GB" smtClean="0"/>
              <a:t>22/07/2021</a:t>
            </a:fld>
            <a:endParaRPr lang="en-GB"/>
          </a:p>
        </p:txBody>
      </p:sp>
      <p:sp>
        <p:nvSpPr>
          <p:cNvPr id="6" name="Footer Placeholder 5">
            <a:extLst>
              <a:ext uri="{FF2B5EF4-FFF2-40B4-BE49-F238E27FC236}">
                <a16:creationId xmlns:a16="http://schemas.microsoft.com/office/drawing/2014/main" id="{BD5044FD-7E93-42F7-A997-882BB91ABE20}"/>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4472C20-07DB-477A-87DF-09531BF2B089}"/>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2065062552"/>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dirty="0"/>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02345256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13106467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dirty="0"/>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71117439"/>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2806478381"/>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8960836"/>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a:noFill/>
        </p:spPr>
        <p:txBody>
          <a:bodyPr anchor="ctr"/>
          <a:lstStyle>
            <a:lvl1pPr>
              <a:defRPr>
                <a:solidFill>
                  <a:schemeClr val="bg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44660161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46060738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014432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55107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7" name="Picture 6" descr="Microsoft Ignite The Tour graphic">
            <a:extLst>
              <a:ext uri="{FF2B5EF4-FFF2-40B4-BE49-F238E27FC236}">
                <a16:creationId xmlns:a16="http://schemas.microsoft.com/office/drawing/2014/main" id="{49EFE72D-84A8-4C08-AF2F-E5E1B5A3FBD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145970" y="0"/>
            <a:ext cx="9046030" cy="6858000"/>
          </a:xfrm>
          <a:prstGeom prst="rect">
            <a:avLst/>
          </a:prstGeom>
        </p:spPr>
      </p:pic>
    </p:spTree>
    <p:extLst>
      <p:ext uri="{BB962C8B-B14F-4D97-AF65-F5344CB8AC3E}">
        <p14:creationId xmlns:p14="http://schemas.microsoft.com/office/powerpoint/2010/main" val="4190995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pic>
        <p:nvPicPr>
          <p:cNvPr id="5" name="Picture 4" descr="Microsoft Ignite The Tour graphic">
            <a:extLst>
              <a:ext uri="{FF2B5EF4-FFF2-40B4-BE49-F238E27FC236}">
                <a16:creationId xmlns:a16="http://schemas.microsoft.com/office/drawing/2014/main" id="{7CB8EBFF-20C5-402C-987B-C51DBE9A9DF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965371" y="0"/>
            <a:ext cx="6226629" cy="6858001"/>
          </a:xfrm>
          <a:prstGeom prst="rect">
            <a:avLst/>
          </a:prstGeom>
        </p:spPr>
      </p:pic>
    </p:spTree>
    <p:extLst>
      <p:ext uri="{BB962C8B-B14F-4D97-AF65-F5344CB8AC3E}">
        <p14:creationId xmlns:p14="http://schemas.microsoft.com/office/powerpoint/2010/main" val="2749964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28FAE-9827-478A-8F6B-A43B2DADA46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AC0A7314-648C-4A5A-9F1B-48D9056265F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D90F1FFD-6CCD-4095-92A2-9CCC3FC0C35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E31865F-0544-41A7-91AD-522E086C58E9}"/>
              </a:ext>
            </a:extLst>
          </p:cNvPr>
          <p:cNvSpPr>
            <a:spLocks noGrp="1"/>
          </p:cNvSpPr>
          <p:nvPr>
            <p:ph type="dt" sz="half" idx="10"/>
          </p:nvPr>
        </p:nvSpPr>
        <p:spPr/>
        <p:txBody>
          <a:bodyPr/>
          <a:lstStyle/>
          <a:p>
            <a:fld id="{894C087B-338C-4182-AF63-7FDC88A654E5}" type="datetimeFigureOut">
              <a:rPr lang="en-GB" smtClean="0"/>
              <a:t>22/07/2021</a:t>
            </a:fld>
            <a:endParaRPr lang="en-GB"/>
          </a:p>
        </p:txBody>
      </p:sp>
      <p:sp>
        <p:nvSpPr>
          <p:cNvPr id="6" name="Footer Placeholder 5">
            <a:extLst>
              <a:ext uri="{FF2B5EF4-FFF2-40B4-BE49-F238E27FC236}">
                <a16:creationId xmlns:a16="http://schemas.microsoft.com/office/drawing/2014/main" id="{86C8F60B-37F7-43C1-980C-4782A5D1B1EC}"/>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0881E98-6B33-48D6-8267-8D7B35721353}"/>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30808038"/>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604930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4969959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5101345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414199622"/>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18388829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Walkin">
    <p:bg bwMode="gray">
      <p:bgPr>
        <a:solidFill>
          <a:srgbClr val="E6EAEB"/>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11A79512-5207-4C2D-93CE-D43C0082D2A3}"/>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970116" y="0"/>
            <a:ext cx="8221884" cy="6857999"/>
          </a:xfrm>
          <a:prstGeom prst="rect">
            <a:avLst/>
          </a:prstGeom>
        </p:spPr>
      </p:pic>
      <p:pic>
        <p:nvPicPr>
          <p:cNvPr id="4" name="MS logo gray - EMF" descr="Microsoft logo, gray text version">
            <a:extLst>
              <a:ext uri="{FF2B5EF4-FFF2-40B4-BE49-F238E27FC236}">
                <a16:creationId xmlns:a16="http://schemas.microsoft.com/office/drawing/2014/main" id="{F0E3C08C-B20E-414D-AD23-CC662C2C5841}"/>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grpSp>
        <p:nvGrpSpPr>
          <p:cNvPr id="12" name="Group 11">
            <a:extLst>
              <a:ext uri="{FF2B5EF4-FFF2-40B4-BE49-F238E27FC236}">
                <a16:creationId xmlns:a16="http://schemas.microsoft.com/office/drawing/2014/main" id="{0AA4886A-CD55-4F6D-9D29-E9122B020C8B}"/>
              </a:ext>
            </a:extLst>
          </p:cNvPr>
          <p:cNvGrpSpPr/>
          <p:nvPr userDrawn="1"/>
        </p:nvGrpSpPr>
        <p:grpSpPr>
          <a:xfrm>
            <a:off x="576600" y="2002419"/>
            <a:ext cx="4170025" cy="2301387"/>
            <a:chOff x="576600" y="2002419"/>
            <a:chExt cx="4170025" cy="2301387"/>
          </a:xfrm>
        </p:grpSpPr>
        <p:pic>
          <p:nvPicPr>
            <p:cNvPr id="3" name="Picture 2" descr="A close up of a logo&#10;&#10;Description automatically generated">
              <a:extLst>
                <a:ext uri="{FF2B5EF4-FFF2-40B4-BE49-F238E27FC236}">
                  <a16:creationId xmlns:a16="http://schemas.microsoft.com/office/drawing/2014/main" id="{88B1501B-B3B4-4848-B7C2-263C99292DD2}"/>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584201" y="2002419"/>
              <a:ext cx="3172944" cy="1426579"/>
            </a:xfrm>
            <a:prstGeom prst="rect">
              <a:avLst/>
            </a:prstGeom>
          </p:spPr>
        </p:pic>
        <p:pic>
          <p:nvPicPr>
            <p:cNvPr id="7" name="Picture 6">
              <a:extLst>
                <a:ext uri="{FF2B5EF4-FFF2-40B4-BE49-F238E27FC236}">
                  <a16:creationId xmlns:a16="http://schemas.microsoft.com/office/drawing/2014/main" id="{7A0C8DF6-81D8-4842-A0DF-8FE8AA8464E1}"/>
                </a:ext>
              </a:extLst>
            </p:cNvPr>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576600" y="3962400"/>
              <a:ext cx="4170025" cy="341406"/>
            </a:xfrm>
            <a:prstGeom prst="rect">
              <a:avLst/>
            </a:prstGeom>
          </p:spPr>
        </p:pic>
      </p:grpSp>
    </p:spTree>
    <p:extLst>
      <p:ext uri="{BB962C8B-B14F-4D97-AF65-F5344CB8AC3E}">
        <p14:creationId xmlns:p14="http://schemas.microsoft.com/office/powerpoint/2010/main" val="163696539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rgbClr val="E6EBED"/>
        </a:solidFill>
        <a:effectLst/>
      </p:bgPr>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B9532AFA-78E5-4324-9D56-4D4CE7440E29}"/>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7" name="Text Placeholder 4">
            <a:extLst>
              <a:ext uri="{FF2B5EF4-FFF2-40B4-BE49-F238E27FC236}">
                <a16:creationId xmlns:a16="http://schemas.microsoft.com/office/drawing/2014/main" id="{812B2AD1-076F-40BF-98F1-311E3BBCE5BE}"/>
              </a:ext>
            </a:extLst>
          </p:cNvPr>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8333">
                      <a:schemeClr val="tx1"/>
                    </a:gs>
                    <a:gs pos="26000">
                      <a:schemeClr val="tx1"/>
                    </a:gs>
                  </a:gsLst>
                  <a:lin ang="5400000" scaled="1"/>
                </a:gradFill>
                <a:latin typeface="+mn-lt"/>
                <a:cs typeface="Segoe UI" panose="020B0502040204020203" pitchFamily="34" charset="0"/>
              </a:defRPr>
            </a:lvl1pPr>
          </a:lstStyle>
          <a:p>
            <a:pPr lvl="0"/>
            <a:r>
              <a:rPr lang="en-US"/>
              <a:t>Speaker name or subtitle</a:t>
            </a:r>
          </a:p>
        </p:txBody>
      </p:sp>
      <p:sp>
        <p:nvSpPr>
          <p:cNvPr id="8" name="Title 1">
            <a:extLst>
              <a:ext uri="{FF2B5EF4-FFF2-40B4-BE49-F238E27FC236}">
                <a16:creationId xmlns:a16="http://schemas.microsoft.com/office/drawing/2014/main" id="{EE7D0842-89C9-4B62-8E7E-CD55867316F2}"/>
              </a:ext>
            </a:extLst>
          </p:cNvPr>
          <p:cNvSpPr>
            <a:spLocks noGrp="1"/>
          </p:cNvSpPr>
          <p:nvPr>
            <p:ph type="title" hasCustomPrompt="1"/>
          </p:nvPr>
        </p:nvSpPr>
        <p:spPr>
          <a:xfrm>
            <a:off x="588263" y="2425541"/>
            <a:ext cx="4167887" cy="1107996"/>
          </a:xfrm>
        </p:spPr>
        <p:txBody>
          <a:bodyPr anchor="b" anchorCtr="0">
            <a:spAutoFit/>
          </a:bodyPr>
          <a:lstStyle>
            <a:lvl1pPr>
              <a:defRPr>
                <a:gradFill>
                  <a:gsLst>
                    <a:gs pos="8333">
                      <a:schemeClr val="tx1"/>
                    </a:gs>
                    <a:gs pos="26000">
                      <a:schemeClr val="tx1"/>
                    </a:gs>
                  </a:gsLst>
                  <a:lin ang="5400000" scaled="1"/>
                </a:gradFill>
              </a:defRPr>
            </a:lvl1pPr>
          </a:lstStyle>
          <a:p>
            <a:r>
              <a:rPr lang="en-US"/>
              <a:t>Event name or presentation title </a:t>
            </a:r>
          </a:p>
        </p:txBody>
      </p:sp>
      <p:grpSp>
        <p:nvGrpSpPr>
          <p:cNvPr id="13" name="Group 12">
            <a:extLst>
              <a:ext uri="{FF2B5EF4-FFF2-40B4-BE49-F238E27FC236}">
                <a16:creationId xmlns:a16="http://schemas.microsoft.com/office/drawing/2014/main" id="{5C67BE41-7986-462F-AC1B-939AF1CF94E7}"/>
              </a:ext>
            </a:extLst>
          </p:cNvPr>
          <p:cNvGrpSpPr/>
          <p:nvPr userDrawn="1"/>
        </p:nvGrpSpPr>
        <p:grpSpPr bwMode="gray">
          <a:xfrm>
            <a:off x="5227320" y="0"/>
            <a:ext cx="6964680" cy="6858000"/>
            <a:chOff x="5227320" y="0"/>
            <a:chExt cx="6964680" cy="6858000"/>
          </a:xfrm>
        </p:grpSpPr>
        <p:pic>
          <p:nvPicPr>
            <p:cNvPr id="10" name="Picture 9">
              <a:extLst>
                <a:ext uri="{FF2B5EF4-FFF2-40B4-BE49-F238E27FC236}">
                  <a16:creationId xmlns:a16="http://schemas.microsoft.com/office/drawing/2014/main" id="{EEB323DA-E527-48B8-B69F-D0670E17AB00}"/>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l="-1"/>
            <a:stretch/>
          </p:blipFill>
          <p:spPr bwMode="gray">
            <a:xfrm>
              <a:off x="5440680" y="0"/>
              <a:ext cx="6751320" cy="6858000"/>
            </a:xfrm>
            <a:prstGeom prst="rect">
              <a:avLst/>
            </a:prstGeom>
          </p:spPr>
        </p:pic>
        <p:sp>
          <p:nvSpPr>
            <p:cNvPr id="11" name="Rectangle 10">
              <a:extLst>
                <a:ext uri="{FF2B5EF4-FFF2-40B4-BE49-F238E27FC236}">
                  <a16:creationId xmlns:a16="http://schemas.microsoft.com/office/drawing/2014/main" id="{13096CD5-C9AD-44A0-AA99-044AA84D82E4}"/>
                </a:ext>
              </a:extLst>
            </p:cNvPr>
            <p:cNvSpPr/>
            <p:nvPr userDrawn="1"/>
          </p:nvSpPr>
          <p:spPr bwMode="gray">
            <a:xfrm>
              <a:off x="10149840" y="3139440"/>
              <a:ext cx="2042160" cy="2438400"/>
            </a:xfrm>
            <a:prstGeom prst="rect">
              <a:avLst/>
            </a:prstGeom>
            <a:solidFill>
              <a:srgbClr val="E7EB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1AEB9608-944D-482E-9956-098EFE96D035}"/>
                </a:ext>
              </a:extLst>
            </p:cNvPr>
            <p:cNvSpPr/>
            <p:nvPr userDrawn="1"/>
          </p:nvSpPr>
          <p:spPr bwMode="gray">
            <a:xfrm>
              <a:off x="5227320" y="0"/>
              <a:ext cx="2042160" cy="1584960"/>
            </a:xfrm>
            <a:prstGeom prst="rect">
              <a:avLst/>
            </a:prstGeom>
            <a:solidFill>
              <a:srgbClr val="E7EB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10308867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5953167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942048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4194905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image" Target="../media/image6.emf"/><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theme" Target="../theme/theme2.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slideLayout" Target="../slideLayouts/slideLayout40.xml"/><Relationship Id="rId18" Type="http://schemas.openxmlformats.org/officeDocument/2006/relationships/slideLayout" Target="../slideLayouts/slideLayout45.xml"/><Relationship Id="rId26" Type="http://schemas.openxmlformats.org/officeDocument/2006/relationships/slideLayout" Target="../slideLayouts/slideLayout53.xml"/><Relationship Id="rId3" Type="http://schemas.openxmlformats.org/officeDocument/2006/relationships/slideLayout" Target="../slideLayouts/slideLayout30.xml"/><Relationship Id="rId21" Type="http://schemas.openxmlformats.org/officeDocument/2006/relationships/slideLayout" Target="../slideLayouts/slideLayout48.xml"/><Relationship Id="rId34" Type="http://schemas.openxmlformats.org/officeDocument/2006/relationships/slideLayout" Target="../slideLayouts/slideLayout61.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17" Type="http://schemas.openxmlformats.org/officeDocument/2006/relationships/slideLayout" Target="../slideLayouts/slideLayout44.xml"/><Relationship Id="rId25" Type="http://schemas.openxmlformats.org/officeDocument/2006/relationships/slideLayout" Target="../slideLayouts/slideLayout52.xml"/><Relationship Id="rId33" Type="http://schemas.openxmlformats.org/officeDocument/2006/relationships/slideLayout" Target="../slideLayouts/slideLayout60.xml"/><Relationship Id="rId38" Type="http://schemas.openxmlformats.org/officeDocument/2006/relationships/image" Target="../media/image8.emf"/><Relationship Id="rId2" Type="http://schemas.openxmlformats.org/officeDocument/2006/relationships/slideLayout" Target="../slideLayouts/slideLayout29.xml"/><Relationship Id="rId16" Type="http://schemas.openxmlformats.org/officeDocument/2006/relationships/slideLayout" Target="../slideLayouts/slideLayout43.xml"/><Relationship Id="rId20" Type="http://schemas.openxmlformats.org/officeDocument/2006/relationships/slideLayout" Target="../slideLayouts/slideLayout47.xml"/><Relationship Id="rId29" Type="http://schemas.openxmlformats.org/officeDocument/2006/relationships/slideLayout" Target="../slideLayouts/slideLayout56.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24" Type="http://schemas.openxmlformats.org/officeDocument/2006/relationships/slideLayout" Target="../slideLayouts/slideLayout51.xml"/><Relationship Id="rId32" Type="http://schemas.openxmlformats.org/officeDocument/2006/relationships/slideLayout" Target="../slideLayouts/slideLayout59.xml"/><Relationship Id="rId37" Type="http://schemas.openxmlformats.org/officeDocument/2006/relationships/theme" Target="../theme/theme3.xml"/><Relationship Id="rId5" Type="http://schemas.openxmlformats.org/officeDocument/2006/relationships/slideLayout" Target="../slideLayouts/slideLayout32.xml"/><Relationship Id="rId15" Type="http://schemas.openxmlformats.org/officeDocument/2006/relationships/slideLayout" Target="../slideLayouts/slideLayout42.xml"/><Relationship Id="rId23" Type="http://schemas.openxmlformats.org/officeDocument/2006/relationships/slideLayout" Target="../slideLayouts/slideLayout50.xml"/><Relationship Id="rId28" Type="http://schemas.openxmlformats.org/officeDocument/2006/relationships/slideLayout" Target="../slideLayouts/slideLayout55.xml"/><Relationship Id="rId36" Type="http://schemas.openxmlformats.org/officeDocument/2006/relationships/slideLayout" Target="../slideLayouts/slideLayout63.xml"/><Relationship Id="rId10" Type="http://schemas.openxmlformats.org/officeDocument/2006/relationships/slideLayout" Target="../slideLayouts/slideLayout37.xml"/><Relationship Id="rId19" Type="http://schemas.openxmlformats.org/officeDocument/2006/relationships/slideLayout" Target="../slideLayouts/slideLayout46.xml"/><Relationship Id="rId31" Type="http://schemas.openxmlformats.org/officeDocument/2006/relationships/slideLayout" Target="../slideLayouts/slideLayout58.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slideLayout" Target="../slideLayouts/slideLayout41.xml"/><Relationship Id="rId22" Type="http://schemas.openxmlformats.org/officeDocument/2006/relationships/slideLayout" Target="../slideLayouts/slideLayout49.xml"/><Relationship Id="rId27" Type="http://schemas.openxmlformats.org/officeDocument/2006/relationships/slideLayout" Target="../slideLayouts/slideLayout54.xml"/><Relationship Id="rId30" Type="http://schemas.openxmlformats.org/officeDocument/2006/relationships/slideLayout" Target="../slideLayouts/slideLayout57.xml"/><Relationship Id="rId35" Type="http://schemas.openxmlformats.org/officeDocument/2006/relationships/slideLayout" Target="../slideLayouts/slideLayout6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1.xml"/><Relationship Id="rId13" Type="http://schemas.openxmlformats.org/officeDocument/2006/relationships/slideLayout" Target="../slideLayouts/slideLayout76.xml"/><Relationship Id="rId18" Type="http://schemas.openxmlformats.org/officeDocument/2006/relationships/slideLayout" Target="../slideLayouts/slideLayout81.xml"/><Relationship Id="rId26" Type="http://schemas.openxmlformats.org/officeDocument/2006/relationships/slideLayout" Target="../slideLayouts/slideLayout89.xml"/><Relationship Id="rId3" Type="http://schemas.openxmlformats.org/officeDocument/2006/relationships/slideLayout" Target="../slideLayouts/slideLayout66.xml"/><Relationship Id="rId21" Type="http://schemas.openxmlformats.org/officeDocument/2006/relationships/slideLayout" Target="../slideLayouts/slideLayout84.xml"/><Relationship Id="rId7" Type="http://schemas.openxmlformats.org/officeDocument/2006/relationships/slideLayout" Target="../slideLayouts/slideLayout70.xml"/><Relationship Id="rId12" Type="http://schemas.openxmlformats.org/officeDocument/2006/relationships/slideLayout" Target="../slideLayouts/slideLayout75.xml"/><Relationship Id="rId17" Type="http://schemas.openxmlformats.org/officeDocument/2006/relationships/slideLayout" Target="../slideLayouts/slideLayout80.xml"/><Relationship Id="rId25" Type="http://schemas.openxmlformats.org/officeDocument/2006/relationships/slideLayout" Target="../slideLayouts/slideLayout88.xml"/><Relationship Id="rId33" Type="http://schemas.openxmlformats.org/officeDocument/2006/relationships/image" Target="../media/image8.emf"/><Relationship Id="rId2" Type="http://schemas.openxmlformats.org/officeDocument/2006/relationships/slideLayout" Target="../slideLayouts/slideLayout65.xml"/><Relationship Id="rId16" Type="http://schemas.openxmlformats.org/officeDocument/2006/relationships/slideLayout" Target="../slideLayouts/slideLayout79.xml"/><Relationship Id="rId20" Type="http://schemas.openxmlformats.org/officeDocument/2006/relationships/slideLayout" Target="../slideLayouts/slideLayout83.xml"/><Relationship Id="rId29" Type="http://schemas.openxmlformats.org/officeDocument/2006/relationships/slideLayout" Target="../slideLayouts/slideLayout92.xml"/><Relationship Id="rId1" Type="http://schemas.openxmlformats.org/officeDocument/2006/relationships/slideLayout" Target="../slideLayouts/slideLayout64.xml"/><Relationship Id="rId6" Type="http://schemas.openxmlformats.org/officeDocument/2006/relationships/slideLayout" Target="../slideLayouts/slideLayout69.xml"/><Relationship Id="rId11" Type="http://schemas.openxmlformats.org/officeDocument/2006/relationships/slideLayout" Target="../slideLayouts/slideLayout74.xml"/><Relationship Id="rId24" Type="http://schemas.openxmlformats.org/officeDocument/2006/relationships/slideLayout" Target="../slideLayouts/slideLayout87.xml"/><Relationship Id="rId32" Type="http://schemas.openxmlformats.org/officeDocument/2006/relationships/theme" Target="../theme/theme4.xml"/><Relationship Id="rId5" Type="http://schemas.openxmlformats.org/officeDocument/2006/relationships/slideLayout" Target="../slideLayouts/slideLayout68.xml"/><Relationship Id="rId15" Type="http://schemas.openxmlformats.org/officeDocument/2006/relationships/slideLayout" Target="../slideLayouts/slideLayout78.xml"/><Relationship Id="rId23" Type="http://schemas.openxmlformats.org/officeDocument/2006/relationships/slideLayout" Target="../slideLayouts/slideLayout86.xml"/><Relationship Id="rId28" Type="http://schemas.openxmlformats.org/officeDocument/2006/relationships/slideLayout" Target="../slideLayouts/slideLayout91.xml"/><Relationship Id="rId10" Type="http://schemas.openxmlformats.org/officeDocument/2006/relationships/slideLayout" Target="../slideLayouts/slideLayout73.xml"/><Relationship Id="rId19" Type="http://schemas.openxmlformats.org/officeDocument/2006/relationships/slideLayout" Target="../slideLayouts/slideLayout82.xml"/><Relationship Id="rId31" Type="http://schemas.openxmlformats.org/officeDocument/2006/relationships/slideLayout" Target="../slideLayouts/slideLayout94.xml"/><Relationship Id="rId4" Type="http://schemas.openxmlformats.org/officeDocument/2006/relationships/slideLayout" Target="../slideLayouts/slideLayout67.xml"/><Relationship Id="rId9" Type="http://schemas.openxmlformats.org/officeDocument/2006/relationships/slideLayout" Target="../slideLayouts/slideLayout72.xml"/><Relationship Id="rId14" Type="http://schemas.openxmlformats.org/officeDocument/2006/relationships/slideLayout" Target="../slideLayouts/slideLayout77.xml"/><Relationship Id="rId22" Type="http://schemas.openxmlformats.org/officeDocument/2006/relationships/slideLayout" Target="../slideLayouts/slideLayout85.xml"/><Relationship Id="rId27" Type="http://schemas.openxmlformats.org/officeDocument/2006/relationships/slideLayout" Target="../slideLayouts/slideLayout90.xml"/><Relationship Id="rId30" Type="http://schemas.openxmlformats.org/officeDocument/2006/relationships/slideLayout" Target="../slideLayouts/slideLayout93.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02.xml"/><Relationship Id="rId13" Type="http://schemas.openxmlformats.org/officeDocument/2006/relationships/slideLayout" Target="../slideLayouts/slideLayout107.xml"/><Relationship Id="rId18" Type="http://schemas.openxmlformats.org/officeDocument/2006/relationships/slideLayout" Target="../slideLayouts/slideLayout112.xml"/><Relationship Id="rId26" Type="http://schemas.openxmlformats.org/officeDocument/2006/relationships/slideLayout" Target="../slideLayouts/slideLayout120.xml"/><Relationship Id="rId3" Type="http://schemas.openxmlformats.org/officeDocument/2006/relationships/slideLayout" Target="../slideLayouts/slideLayout97.xml"/><Relationship Id="rId21" Type="http://schemas.openxmlformats.org/officeDocument/2006/relationships/slideLayout" Target="../slideLayouts/slideLayout115.xml"/><Relationship Id="rId34" Type="http://schemas.openxmlformats.org/officeDocument/2006/relationships/slideLayout" Target="../slideLayouts/slideLayout128.xml"/><Relationship Id="rId7" Type="http://schemas.openxmlformats.org/officeDocument/2006/relationships/slideLayout" Target="../slideLayouts/slideLayout101.xml"/><Relationship Id="rId12" Type="http://schemas.openxmlformats.org/officeDocument/2006/relationships/slideLayout" Target="../slideLayouts/slideLayout106.xml"/><Relationship Id="rId17" Type="http://schemas.openxmlformats.org/officeDocument/2006/relationships/slideLayout" Target="../slideLayouts/slideLayout111.xml"/><Relationship Id="rId25" Type="http://schemas.openxmlformats.org/officeDocument/2006/relationships/slideLayout" Target="../slideLayouts/slideLayout119.xml"/><Relationship Id="rId33" Type="http://schemas.openxmlformats.org/officeDocument/2006/relationships/slideLayout" Target="../slideLayouts/slideLayout127.xml"/><Relationship Id="rId2" Type="http://schemas.openxmlformats.org/officeDocument/2006/relationships/slideLayout" Target="../slideLayouts/slideLayout96.xml"/><Relationship Id="rId16" Type="http://schemas.openxmlformats.org/officeDocument/2006/relationships/slideLayout" Target="../slideLayouts/slideLayout110.xml"/><Relationship Id="rId20" Type="http://schemas.openxmlformats.org/officeDocument/2006/relationships/slideLayout" Target="../slideLayouts/slideLayout114.xml"/><Relationship Id="rId29" Type="http://schemas.openxmlformats.org/officeDocument/2006/relationships/slideLayout" Target="../slideLayouts/slideLayout123.xml"/><Relationship Id="rId1" Type="http://schemas.openxmlformats.org/officeDocument/2006/relationships/slideLayout" Target="../slideLayouts/slideLayout95.xml"/><Relationship Id="rId6" Type="http://schemas.openxmlformats.org/officeDocument/2006/relationships/slideLayout" Target="../slideLayouts/slideLayout100.xml"/><Relationship Id="rId11" Type="http://schemas.openxmlformats.org/officeDocument/2006/relationships/slideLayout" Target="../slideLayouts/slideLayout105.xml"/><Relationship Id="rId24" Type="http://schemas.openxmlformats.org/officeDocument/2006/relationships/slideLayout" Target="../slideLayouts/slideLayout118.xml"/><Relationship Id="rId32" Type="http://schemas.openxmlformats.org/officeDocument/2006/relationships/slideLayout" Target="../slideLayouts/slideLayout126.xml"/><Relationship Id="rId5" Type="http://schemas.openxmlformats.org/officeDocument/2006/relationships/slideLayout" Target="../slideLayouts/slideLayout99.xml"/><Relationship Id="rId15" Type="http://schemas.openxmlformats.org/officeDocument/2006/relationships/slideLayout" Target="../slideLayouts/slideLayout109.xml"/><Relationship Id="rId23" Type="http://schemas.openxmlformats.org/officeDocument/2006/relationships/slideLayout" Target="../slideLayouts/slideLayout117.xml"/><Relationship Id="rId28" Type="http://schemas.openxmlformats.org/officeDocument/2006/relationships/slideLayout" Target="../slideLayouts/slideLayout122.xml"/><Relationship Id="rId36" Type="http://schemas.openxmlformats.org/officeDocument/2006/relationships/image" Target="../media/image8.emf"/><Relationship Id="rId10" Type="http://schemas.openxmlformats.org/officeDocument/2006/relationships/slideLayout" Target="../slideLayouts/slideLayout104.xml"/><Relationship Id="rId19" Type="http://schemas.openxmlformats.org/officeDocument/2006/relationships/slideLayout" Target="../slideLayouts/slideLayout113.xml"/><Relationship Id="rId31" Type="http://schemas.openxmlformats.org/officeDocument/2006/relationships/slideLayout" Target="../slideLayouts/slideLayout125.xml"/><Relationship Id="rId4" Type="http://schemas.openxmlformats.org/officeDocument/2006/relationships/slideLayout" Target="../slideLayouts/slideLayout98.xml"/><Relationship Id="rId9" Type="http://schemas.openxmlformats.org/officeDocument/2006/relationships/slideLayout" Target="../slideLayouts/slideLayout103.xml"/><Relationship Id="rId14" Type="http://schemas.openxmlformats.org/officeDocument/2006/relationships/slideLayout" Target="../slideLayouts/slideLayout108.xml"/><Relationship Id="rId22" Type="http://schemas.openxmlformats.org/officeDocument/2006/relationships/slideLayout" Target="../slideLayouts/slideLayout116.xml"/><Relationship Id="rId27" Type="http://schemas.openxmlformats.org/officeDocument/2006/relationships/slideLayout" Target="../slideLayouts/slideLayout121.xml"/><Relationship Id="rId30" Type="http://schemas.openxmlformats.org/officeDocument/2006/relationships/slideLayout" Target="../slideLayouts/slideLayout124.xml"/><Relationship Id="rId35" Type="http://schemas.openxmlformats.org/officeDocument/2006/relationships/theme" Target="../theme/theme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A3D687-A5EA-4D96-A85D-D2D9D04AD70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51AAEAB5-DC0C-426A-B60D-5262A15FE10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F65D7CD-6EA3-4722-A34D-7411B979EEE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94C087B-338C-4182-AF63-7FDC88A654E5}" type="datetimeFigureOut">
              <a:rPr lang="en-GB" smtClean="0"/>
              <a:t>22/07/2021</a:t>
            </a:fld>
            <a:endParaRPr lang="en-GB"/>
          </a:p>
        </p:txBody>
      </p:sp>
      <p:sp>
        <p:nvSpPr>
          <p:cNvPr id="5" name="Footer Placeholder 4">
            <a:extLst>
              <a:ext uri="{FF2B5EF4-FFF2-40B4-BE49-F238E27FC236}">
                <a16:creationId xmlns:a16="http://schemas.microsoft.com/office/drawing/2014/main" id="{B38C7240-C5F2-45C9-B23A-C12308473BC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4F05E035-D116-4AEA-AD4B-404CAA7A956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02F0A34-BAD1-4950-8C8E-B7187CF3EDFA}" type="slidenum">
              <a:rPr lang="en-GB" smtClean="0"/>
              <a:t>‹#›</a:t>
            </a:fld>
            <a:endParaRPr lang="en-GB"/>
          </a:p>
        </p:txBody>
      </p:sp>
    </p:spTree>
    <p:extLst>
      <p:ext uri="{BB962C8B-B14F-4D97-AF65-F5344CB8AC3E}">
        <p14:creationId xmlns:p14="http://schemas.microsoft.com/office/powerpoint/2010/main" val="33534024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2" r:id="rId13"/>
    <p:sldLayoutId id="2147483759" r:id="rId14"/>
    <p:sldLayoutId id="2147483802" r:id="rId15"/>
    <p:sldLayoutId id="2147483803"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13" cstate="email">
            <a:extLst>
              <a:ext uri="{28A0092B-C50C-407E-A947-70E740481C1C}">
                <a14:useLocalDpi xmlns:a14="http://schemas.microsoft.com/office/drawing/2010/main"/>
              </a:ext>
            </a:extLst>
          </a:blip>
          <a:stretch>
            <a:fillRect/>
          </a:stretch>
        </p:blipFill>
        <p:spPr>
          <a:xfrm rot="5400000">
            <a:off x="9179299" y="3012080"/>
            <a:ext cx="6858623" cy="833219"/>
          </a:xfrm>
          <a:prstGeom prst="rect">
            <a:avLst/>
          </a:prstGeom>
        </p:spPr>
      </p:pic>
    </p:spTree>
    <p:extLst>
      <p:ext uri="{BB962C8B-B14F-4D97-AF65-F5344CB8AC3E}">
        <p14:creationId xmlns:p14="http://schemas.microsoft.com/office/powerpoint/2010/main" val="2251741938"/>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3" r:id="rId7"/>
    <p:sldLayoutId id="2147483674" r:id="rId8"/>
    <p:sldLayoutId id="2147483675" r:id="rId9"/>
    <p:sldLayoutId id="2147483676" r:id="rId10"/>
    <p:sldLayoutId id="2147483677" r:id="rId11"/>
  </p:sldLayoutIdLst>
  <p:transition>
    <p:fade/>
  </p:transition>
  <p:txStyles>
    <p:titleStyle>
      <a:lvl1pPr algn="l" defTabSz="914367" rtl="0" eaLnBrk="1" latinLnBrk="0" hangingPunct="1">
        <a:lnSpc>
          <a:spcPct val="90000"/>
        </a:lnSpc>
        <a:spcBef>
          <a:spcPct val="0"/>
        </a:spcBef>
        <a:buNone/>
        <a:defRPr lang="en-US" sz="4705" b="0" kern="1200" cap="none" spc="-147"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p15:clr>
            <a:srgbClr val="C35EA4"/>
          </p15:clr>
        </p15:guide>
        <p15:guide id="4" pos="1528">
          <p15:clr>
            <a:srgbClr val="C35EA4"/>
          </p15:clr>
        </p15:guide>
        <p15:guide id="5" pos="2619">
          <p15:clr>
            <a:srgbClr val="C35EA4"/>
          </p15:clr>
        </p15:guide>
        <p15:guide id="6" pos="2765">
          <p15:clr>
            <a:srgbClr val="C35EA4"/>
          </p15:clr>
        </p15:guide>
        <p15:guide id="7" pos="3855">
          <p15:clr>
            <a:srgbClr val="C35EA4"/>
          </p15:clr>
        </p15:guide>
        <p15:guide id="8" pos="4003">
          <p15:clr>
            <a:srgbClr val="C35EA4"/>
          </p15:clr>
        </p15:guide>
        <p15:guide id="9" pos="5083">
          <p15:clr>
            <a:srgbClr val="C35EA4"/>
          </p15:clr>
        </p15:guide>
        <p15:guide id="10" pos="5231">
          <p15:clr>
            <a:srgbClr val="C35EA4"/>
          </p15:clr>
        </p15:guide>
        <p15:guide id="11" pos="6323">
          <p15:clr>
            <a:srgbClr val="C35EA4"/>
          </p15:clr>
        </p15:guide>
        <p15:guide id="12" pos="6469">
          <p15:clr>
            <a:srgbClr val="C35EA4"/>
          </p15:clr>
        </p15:guide>
        <p15:guide id="16" pos="293">
          <p15:clr>
            <a:srgbClr val="F26B43"/>
          </p15:clr>
        </p15:guide>
        <p15:guide id="17" pos="7392">
          <p15:clr>
            <a:srgbClr val="F26B43"/>
          </p15:clr>
        </p15:guide>
        <p15:guide id="18" orient="horz" pos="751">
          <p15:clr>
            <a:srgbClr val="5ACBF0"/>
          </p15:clr>
        </p15:guide>
        <p15:guide id="19" orient="horz" pos="1366">
          <p15:clr>
            <a:srgbClr val="5ACBF0"/>
          </p15:clr>
        </p15:guide>
        <p15:guide id="20" orient="horz" pos="605">
          <p15:clr>
            <a:srgbClr val="5ACBF0"/>
          </p15:clr>
        </p15:guide>
        <p15:guide id="21" orient="horz" pos="1514">
          <p15:clr>
            <a:srgbClr val="5ACBF0"/>
          </p15:clr>
        </p15:guide>
        <p15:guide id="22" orient="horz" pos="2130">
          <p15:clr>
            <a:srgbClr val="5ACBF0"/>
          </p15:clr>
        </p15:guide>
        <p15:guide id="23" orient="horz" pos="2275">
          <p15:clr>
            <a:srgbClr val="5ACBF0"/>
          </p15:clr>
        </p15:guide>
        <p15:guide id="25" orient="horz" pos="288">
          <p15:clr>
            <a:srgbClr val="F26B43"/>
          </p15:clr>
        </p15:guide>
        <p15:guide id="26" orient="horz" pos="4014">
          <p15:clr>
            <a:srgbClr val="F26B43"/>
          </p15:clr>
        </p15:guide>
        <p15:guide id="27" orient="horz" pos="2891">
          <p15:clr>
            <a:srgbClr val="5ACBF0"/>
          </p15:clr>
        </p15:guide>
        <p15:guide id="28" orient="horz" pos="3038">
          <p15:clr>
            <a:srgbClr val="5ACBF0"/>
          </p15:clr>
        </p15:guide>
        <p15:guide id="29" orient="horz" pos="3654">
          <p15:clr>
            <a:srgbClr val="5ACBF0"/>
          </p15:clr>
        </p15:guide>
        <p15:guide id="30" orient="horz" pos="3800">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8"/>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986705886"/>
      </p:ext>
    </p:extLst>
  </p:cSld>
  <p:clrMap bg1="dk1" tx1="lt1" bg2="dk2" tx2="lt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 id="2147483700" r:id="rId13"/>
    <p:sldLayoutId id="2147483701" r:id="rId14"/>
    <p:sldLayoutId id="2147483702" r:id="rId15"/>
    <p:sldLayoutId id="2147483703" r:id="rId16"/>
    <p:sldLayoutId id="2147483704" r:id="rId17"/>
    <p:sldLayoutId id="2147483705" r:id="rId18"/>
    <p:sldLayoutId id="2147483706" r:id="rId19"/>
    <p:sldLayoutId id="2147483707" r:id="rId20"/>
    <p:sldLayoutId id="2147483708" r:id="rId21"/>
    <p:sldLayoutId id="2147483709" r:id="rId22"/>
    <p:sldLayoutId id="2147483710" r:id="rId23"/>
    <p:sldLayoutId id="2147483711" r:id="rId24"/>
    <p:sldLayoutId id="2147483712" r:id="rId25"/>
    <p:sldLayoutId id="2147483713" r:id="rId26"/>
    <p:sldLayoutId id="2147483714" r:id="rId27"/>
    <p:sldLayoutId id="2147483715" r:id="rId28"/>
    <p:sldLayoutId id="2147483716" r:id="rId29"/>
    <p:sldLayoutId id="2147483717" r:id="rId30"/>
    <p:sldLayoutId id="2147483718" r:id="rId31"/>
    <p:sldLayoutId id="2147483719" r:id="rId32"/>
    <p:sldLayoutId id="2147483720" r:id="rId33"/>
    <p:sldLayoutId id="2147483722" r:id="rId34"/>
    <p:sldLayoutId id="2147483723" r:id="rId35"/>
    <p:sldLayoutId id="2147483726" r:id="rId36"/>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3"/>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361497129"/>
      </p:ext>
    </p:extLst>
  </p:cSld>
  <p:clrMap bg1="lt1" tx1="dk1" bg2="lt2" tx2="dk2" accent1="accent1" accent2="accent2" accent3="accent3" accent4="accent4" accent5="accent5" accent6="accent6" hlink="hlink" folHlink="folHlink"/>
  <p:sldLayoutIdLst>
    <p:sldLayoutId id="2147483728" r:id="rId1"/>
    <p:sldLayoutId id="2147483729" r:id="rId2"/>
    <p:sldLayoutId id="2147483730" r:id="rId3"/>
    <p:sldLayoutId id="2147483731" r:id="rId4"/>
    <p:sldLayoutId id="2147483732" r:id="rId5"/>
    <p:sldLayoutId id="2147483733" r:id="rId6"/>
    <p:sldLayoutId id="2147483734" r:id="rId7"/>
    <p:sldLayoutId id="2147483735" r:id="rId8"/>
    <p:sldLayoutId id="2147483736" r:id="rId9"/>
    <p:sldLayoutId id="2147483737" r:id="rId10"/>
    <p:sldLayoutId id="2147483738" r:id="rId11"/>
    <p:sldLayoutId id="2147483739" r:id="rId12"/>
    <p:sldLayoutId id="2147483740" r:id="rId13"/>
    <p:sldLayoutId id="2147483741" r:id="rId14"/>
    <p:sldLayoutId id="2147483742" r:id="rId15"/>
    <p:sldLayoutId id="2147483743" r:id="rId16"/>
    <p:sldLayoutId id="2147483744" r:id="rId17"/>
    <p:sldLayoutId id="2147483745" r:id="rId18"/>
    <p:sldLayoutId id="2147483746" r:id="rId19"/>
    <p:sldLayoutId id="2147483747" r:id="rId20"/>
    <p:sldLayoutId id="2147483748" r:id="rId21"/>
    <p:sldLayoutId id="2147483749" r:id="rId22"/>
    <p:sldLayoutId id="2147483750" r:id="rId23"/>
    <p:sldLayoutId id="2147483751" r:id="rId24"/>
    <p:sldLayoutId id="2147483752" r:id="rId25"/>
    <p:sldLayoutId id="2147483753" r:id="rId26"/>
    <p:sldLayoutId id="2147483754" r:id="rId27"/>
    <p:sldLayoutId id="2147483755" r:id="rId28"/>
    <p:sldLayoutId id="2147483756" r:id="rId29"/>
    <p:sldLayoutId id="2147483757" r:id="rId30"/>
    <p:sldLayoutId id="2147483758"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6" cstate="email">
            <a:extLst>
              <a:ext uri="{28A0092B-C50C-407E-A947-70E740481C1C}">
                <a14:useLocalDpi xmlns:a14="http://schemas.microsoft.com/office/drawing/2010/main"/>
              </a:ext>
            </a:extLst>
          </a:blip>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851231796"/>
      </p:ext>
    </p:extLst>
  </p:cSld>
  <p:clrMap bg1="lt1" tx1="dk1" bg2="lt2" tx2="dk2" accent1="accent1" accent2="accent2" accent3="accent3" accent4="accent4" accent5="accent5" accent6="accent6" hlink="hlink" folHlink="folHlink"/>
  <p:sldLayoutIdLst>
    <p:sldLayoutId id="2147483765" r:id="rId1"/>
    <p:sldLayoutId id="2147483766" r:id="rId2"/>
    <p:sldLayoutId id="2147483767" r:id="rId3"/>
    <p:sldLayoutId id="2147483768" r:id="rId4"/>
    <p:sldLayoutId id="2147483769" r:id="rId5"/>
    <p:sldLayoutId id="2147483770" r:id="rId6"/>
    <p:sldLayoutId id="2147483771" r:id="rId7"/>
    <p:sldLayoutId id="2147483772" r:id="rId8"/>
    <p:sldLayoutId id="2147483773" r:id="rId9"/>
    <p:sldLayoutId id="2147483774" r:id="rId10"/>
    <p:sldLayoutId id="2147483775" r:id="rId11"/>
    <p:sldLayoutId id="2147483776" r:id="rId12"/>
    <p:sldLayoutId id="2147483777" r:id="rId13"/>
    <p:sldLayoutId id="2147483778" r:id="rId14"/>
    <p:sldLayoutId id="2147483779" r:id="rId15"/>
    <p:sldLayoutId id="2147483780" r:id="rId16"/>
    <p:sldLayoutId id="2147483781" r:id="rId17"/>
    <p:sldLayoutId id="2147483782" r:id="rId18"/>
    <p:sldLayoutId id="2147483783" r:id="rId19"/>
    <p:sldLayoutId id="2147483784" r:id="rId20"/>
    <p:sldLayoutId id="2147483785" r:id="rId21"/>
    <p:sldLayoutId id="2147483786" r:id="rId22"/>
    <p:sldLayoutId id="2147483787" r:id="rId23"/>
    <p:sldLayoutId id="2147483788" r:id="rId24"/>
    <p:sldLayoutId id="2147483789" r:id="rId25"/>
    <p:sldLayoutId id="2147483790" r:id="rId26"/>
    <p:sldLayoutId id="2147483791" r:id="rId27"/>
    <p:sldLayoutId id="2147483792" r:id="rId28"/>
    <p:sldLayoutId id="2147483793" r:id="rId29"/>
    <p:sldLayoutId id="2147483794" r:id="rId30"/>
    <p:sldLayoutId id="2147483795" r:id="rId31"/>
    <p:sldLayoutId id="2147483796" r:id="rId32"/>
    <p:sldLayoutId id="2147483797" r:id="rId33"/>
    <p:sldLayoutId id="2147483798" r:id="rId3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1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texto 1">
            <a:extLst>
              <a:ext uri="{FF2B5EF4-FFF2-40B4-BE49-F238E27FC236}">
                <a16:creationId xmlns:a16="http://schemas.microsoft.com/office/drawing/2014/main" id="{18BEC758-C63F-4A86-8510-25B6A8D23EB6}"/>
              </a:ext>
            </a:extLst>
          </p:cNvPr>
          <p:cNvSpPr txBox="1">
            <a:spLocks/>
          </p:cNvSpPr>
          <p:nvPr/>
        </p:nvSpPr>
        <p:spPr>
          <a:xfrm>
            <a:off x="0" y="0"/>
            <a:ext cx="12192000" cy="6857999"/>
          </a:xfrm>
          <a:prstGeom prst="rect">
            <a:avLst/>
          </a:prstGeom>
          <a:solidFill>
            <a:schemeClr val="bg1">
              <a:alpha val="25000"/>
            </a:schemeClr>
          </a:solidFill>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r>
              <a:rPr lang="en-US" sz="4000" b="1" dirty="0">
                <a:solidFill>
                  <a:srgbClr val="124548"/>
                </a:solidFill>
              </a:rPr>
              <a:t>Microsoft </a:t>
            </a:r>
            <a:r>
              <a:rPr lang="en-US" sz="4000" b="1">
                <a:solidFill>
                  <a:srgbClr val="124548"/>
                </a:solidFill>
              </a:rPr>
              <a:t>Power Platform</a:t>
            </a:r>
            <a:endParaRPr lang="en-US" sz="40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p:txBody>
      </p:sp>
    </p:spTree>
    <p:extLst>
      <p:ext uri="{BB962C8B-B14F-4D97-AF65-F5344CB8AC3E}">
        <p14:creationId xmlns:p14="http://schemas.microsoft.com/office/powerpoint/2010/main" val="38972760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37B5F1-D798-4517-895F-13A1B9F47175}"/>
              </a:ext>
            </a:extLst>
          </p:cNvPr>
          <p:cNvSpPr>
            <a:spLocks noGrp="1"/>
          </p:cNvSpPr>
          <p:nvPr>
            <p:ph type="title"/>
          </p:nvPr>
        </p:nvSpPr>
        <p:spPr>
          <a:xfrm>
            <a:off x="584200" y="2702779"/>
            <a:ext cx="9785285" cy="830997"/>
          </a:xfrm>
        </p:spPr>
        <p:txBody>
          <a:bodyPr/>
          <a:lstStyle/>
          <a:p>
            <a:r>
              <a:rPr lang="en-US" dirty="0"/>
              <a:t>Create tables in </a:t>
            </a:r>
            <a:r>
              <a:rPr lang="en-US" dirty="0" err="1"/>
              <a:t>Dataverse</a:t>
            </a:r>
            <a:endParaRPr lang="en-US" dirty="0"/>
          </a:p>
        </p:txBody>
      </p:sp>
    </p:spTree>
    <p:extLst>
      <p:ext uri="{BB962C8B-B14F-4D97-AF65-F5344CB8AC3E}">
        <p14:creationId xmlns:p14="http://schemas.microsoft.com/office/powerpoint/2010/main" val="47245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9337F84-159C-4B8F-A1DA-028FCB2DB052}"/>
              </a:ext>
            </a:extLst>
          </p:cNvPr>
          <p:cNvSpPr>
            <a:spLocks noGrp="1"/>
          </p:cNvSpPr>
          <p:nvPr>
            <p:ph idx="1"/>
          </p:nvPr>
        </p:nvSpPr>
        <p:spPr>
          <a:xfrm>
            <a:off x="576811" y="1112363"/>
            <a:ext cx="11235431" cy="5207137"/>
          </a:xfrm>
        </p:spPr>
        <p:txBody>
          <a:bodyPr>
            <a:normAutofit/>
          </a:bodyPr>
          <a:lstStyle/>
          <a:p>
            <a:pPr>
              <a:lnSpc>
                <a:spcPct val="100000"/>
              </a:lnSpc>
            </a:pPr>
            <a:r>
              <a:rPr lang="en-US" dirty="0"/>
              <a:t>When to use standard / custom tables</a:t>
            </a:r>
          </a:p>
          <a:p>
            <a:pPr>
              <a:lnSpc>
                <a:spcPct val="100000"/>
              </a:lnSpc>
            </a:pPr>
            <a:r>
              <a:rPr lang="en-US" dirty="0"/>
              <a:t>Table relationships</a:t>
            </a:r>
          </a:p>
          <a:p>
            <a:pPr lvl="1">
              <a:lnSpc>
                <a:spcPct val="100000"/>
              </a:lnSpc>
            </a:pPr>
            <a:r>
              <a:rPr lang="en-US" dirty="0"/>
              <a:t>One-to-many relationships (1:N)</a:t>
            </a:r>
          </a:p>
          <a:p>
            <a:pPr lvl="1">
              <a:lnSpc>
                <a:spcPct val="100000"/>
              </a:lnSpc>
            </a:pPr>
            <a:r>
              <a:rPr lang="en-US" dirty="0"/>
              <a:t>Many-to-many relationships (N:N)</a:t>
            </a:r>
          </a:p>
          <a:p>
            <a:pPr lvl="1">
              <a:lnSpc>
                <a:spcPct val="100000"/>
              </a:lnSpc>
            </a:pPr>
            <a:r>
              <a:rPr lang="en-US" dirty="0"/>
              <a:t>N:1 =&gt; 1:N</a:t>
            </a:r>
          </a:p>
          <a:p>
            <a:pPr>
              <a:lnSpc>
                <a:spcPct val="100000"/>
              </a:lnSpc>
            </a:pPr>
            <a:r>
              <a:rPr lang="en-US" dirty="0"/>
              <a:t>Table owners</a:t>
            </a:r>
          </a:p>
          <a:p>
            <a:pPr lvl="1">
              <a:lnSpc>
                <a:spcPct val="100000"/>
              </a:lnSpc>
            </a:pPr>
            <a:r>
              <a:rPr lang="en-US" dirty="0"/>
              <a:t>User or team owned</a:t>
            </a:r>
          </a:p>
          <a:p>
            <a:pPr lvl="1">
              <a:lnSpc>
                <a:spcPct val="100000"/>
              </a:lnSpc>
            </a:pPr>
            <a:r>
              <a:rPr lang="en-US" dirty="0"/>
              <a:t>Organization-owned</a:t>
            </a:r>
          </a:p>
          <a:p>
            <a:pPr>
              <a:lnSpc>
                <a:spcPct val="100000"/>
              </a:lnSpc>
            </a:pPr>
            <a:r>
              <a:rPr lang="en-US" dirty="0"/>
              <a:t>Business Rules</a:t>
            </a:r>
          </a:p>
        </p:txBody>
      </p:sp>
      <p:sp>
        <p:nvSpPr>
          <p:cNvPr id="3" name="Title 2">
            <a:extLst>
              <a:ext uri="{FF2B5EF4-FFF2-40B4-BE49-F238E27FC236}">
                <a16:creationId xmlns:a16="http://schemas.microsoft.com/office/drawing/2014/main" id="{86EFACCC-9291-4E93-94A4-52EA064E2196}"/>
              </a:ext>
            </a:extLst>
          </p:cNvPr>
          <p:cNvSpPr>
            <a:spLocks noGrp="1"/>
          </p:cNvSpPr>
          <p:nvPr>
            <p:ph type="title"/>
          </p:nvPr>
        </p:nvSpPr>
        <p:spPr>
          <a:xfrm>
            <a:off x="491971" y="288136"/>
            <a:ext cx="10515600" cy="729960"/>
          </a:xfrm>
        </p:spPr>
        <p:txBody>
          <a:bodyPr/>
          <a:lstStyle/>
          <a:p>
            <a:r>
              <a:rPr lang="en-US" dirty="0"/>
              <a:t>Table characteristics</a:t>
            </a:r>
          </a:p>
        </p:txBody>
      </p:sp>
    </p:spTree>
    <p:extLst>
      <p:ext uri="{BB962C8B-B14F-4D97-AF65-F5344CB8AC3E}">
        <p14:creationId xmlns:p14="http://schemas.microsoft.com/office/powerpoint/2010/main" val="42514895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4F51B2-51BC-4873-93F9-06F0FEF315BF}"/>
              </a:ext>
            </a:extLst>
          </p:cNvPr>
          <p:cNvSpPr>
            <a:spLocks noGrp="1"/>
          </p:cNvSpPr>
          <p:nvPr>
            <p:ph type="title"/>
          </p:nvPr>
        </p:nvSpPr>
        <p:spPr>
          <a:xfrm>
            <a:off x="585216" y="1041416"/>
            <a:ext cx="8775600" cy="2492990"/>
          </a:xfrm>
        </p:spPr>
        <p:txBody>
          <a:bodyPr/>
          <a:lstStyle/>
          <a:p>
            <a:r>
              <a:rPr lang="en-US" dirty="0"/>
              <a:t>Create a custom table and import data</a:t>
            </a:r>
          </a:p>
        </p:txBody>
      </p:sp>
    </p:spTree>
    <p:extLst>
      <p:ext uri="{BB962C8B-B14F-4D97-AF65-F5344CB8AC3E}">
        <p14:creationId xmlns:p14="http://schemas.microsoft.com/office/powerpoint/2010/main" val="4070392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37B5F1-D798-4517-895F-13A1B9F47175}"/>
              </a:ext>
            </a:extLst>
          </p:cNvPr>
          <p:cNvSpPr>
            <a:spLocks noGrp="1"/>
          </p:cNvSpPr>
          <p:nvPr>
            <p:ph type="title"/>
          </p:nvPr>
        </p:nvSpPr>
        <p:spPr>
          <a:xfrm>
            <a:off x="584200" y="1871783"/>
            <a:ext cx="8550373" cy="1661993"/>
          </a:xfrm>
        </p:spPr>
        <p:txBody>
          <a:bodyPr/>
          <a:lstStyle/>
          <a:p>
            <a:r>
              <a:rPr lang="en-US" dirty="0"/>
              <a:t>Model-driven apps in Power Apps</a:t>
            </a:r>
          </a:p>
        </p:txBody>
      </p:sp>
    </p:spTree>
    <p:extLst>
      <p:ext uri="{BB962C8B-B14F-4D97-AF65-F5344CB8AC3E}">
        <p14:creationId xmlns:p14="http://schemas.microsoft.com/office/powerpoint/2010/main" val="4083828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9337F84-159C-4B8F-A1DA-028FCB2DB052}"/>
              </a:ext>
            </a:extLst>
          </p:cNvPr>
          <p:cNvSpPr>
            <a:spLocks noGrp="1"/>
          </p:cNvSpPr>
          <p:nvPr>
            <p:ph idx="1"/>
          </p:nvPr>
        </p:nvSpPr>
        <p:spPr>
          <a:xfrm>
            <a:off x="576811" y="1112363"/>
            <a:ext cx="11235431" cy="5207137"/>
          </a:xfrm>
        </p:spPr>
        <p:txBody>
          <a:bodyPr>
            <a:normAutofit/>
          </a:bodyPr>
          <a:lstStyle/>
          <a:p>
            <a:pPr>
              <a:lnSpc>
                <a:spcPct val="100000"/>
              </a:lnSpc>
            </a:pPr>
            <a:r>
              <a:rPr lang="en-US" dirty="0"/>
              <a:t>Model your business data</a:t>
            </a:r>
          </a:p>
          <a:p>
            <a:pPr>
              <a:lnSpc>
                <a:spcPct val="100000"/>
              </a:lnSpc>
            </a:pPr>
            <a:r>
              <a:rPr lang="en-US" dirty="0"/>
              <a:t>Define your business processes</a:t>
            </a:r>
          </a:p>
          <a:p>
            <a:pPr>
              <a:lnSpc>
                <a:spcPct val="100000"/>
              </a:lnSpc>
            </a:pPr>
            <a:r>
              <a:rPr lang="en-US" dirty="0"/>
              <a:t>Build the app</a:t>
            </a:r>
          </a:p>
        </p:txBody>
      </p:sp>
      <p:sp>
        <p:nvSpPr>
          <p:cNvPr id="3" name="Title 2">
            <a:extLst>
              <a:ext uri="{FF2B5EF4-FFF2-40B4-BE49-F238E27FC236}">
                <a16:creationId xmlns:a16="http://schemas.microsoft.com/office/drawing/2014/main" id="{86EFACCC-9291-4E93-94A4-52EA064E2196}"/>
              </a:ext>
            </a:extLst>
          </p:cNvPr>
          <p:cNvSpPr>
            <a:spLocks noGrp="1"/>
          </p:cNvSpPr>
          <p:nvPr>
            <p:ph type="title"/>
          </p:nvPr>
        </p:nvSpPr>
        <p:spPr>
          <a:xfrm>
            <a:off x="491971" y="288136"/>
            <a:ext cx="10515600" cy="729960"/>
          </a:xfrm>
        </p:spPr>
        <p:txBody>
          <a:bodyPr/>
          <a:lstStyle/>
          <a:p>
            <a:r>
              <a:rPr lang="en-US" dirty="0"/>
              <a:t>Design Phases</a:t>
            </a:r>
          </a:p>
        </p:txBody>
      </p:sp>
    </p:spTree>
    <p:extLst>
      <p:ext uri="{BB962C8B-B14F-4D97-AF65-F5344CB8AC3E}">
        <p14:creationId xmlns:p14="http://schemas.microsoft.com/office/powerpoint/2010/main" val="34307246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9337F84-159C-4B8F-A1DA-028FCB2DB052}"/>
              </a:ext>
            </a:extLst>
          </p:cNvPr>
          <p:cNvSpPr>
            <a:spLocks noGrp="1"/>
          </p:cNvSpPr>
          <p:nvPr>
            <p:ph idx="1"/>
          </p:nvPr>
        </p:nvSpPr>
        <p:spPr>
          <a:xfrm>
            <a:off x="576811" y="1036950"/>
            <a:ext cx="4325127" cy="5457501"/>
          </a:xfrm>
        </p:spPr>
        <p:txBody>
          <a:bodyPr>
            <a:normAutofit/>
          </a:bodyPr>
          <a:lstStyle/>
          <a:p>
            <a:pPr>
              <a:lnSpc>
                <a:spcPct val="100000"/>
              </a:lnSpc>
            </a:pPr>
            <a:r>
              <a:rPr lang="en-US" dirty="0"/>
              <a:t>Data</a:t>
            </a:r>
          </a:p>
          <a:p>
            <a:pPr lvl="1">
              <a:lnSpc>
                <a:spcPct val="100000"/>
              </a:lnSpc>
            </a:pPr>
            <a:r>
              <a:rPr lang="en-US" dirty="0"/>
              <a:t>Table</a:t>
            </a:r>
          </a:p>
          <a:p>
            <a:pPr lvl="1">
              <a:lnSpc>
                <a:spcPct val="100000"/>
              </a:lnSpc>
            </a:pPr>
            <a:r>
              <a:rPr lang="en-US" dirty="0"/>
              <a:t>Column</a:t>
            </a:r>
          </a:p>
          <a:p>
            <a:pPr lvl="1">
              <a:lnSpc>
                <a:spcPct val="100000"/>
              </a:lnSpc>
            </a:pPr>
            <a:r>
              <a:rPr lang="en-US" dirty="0"/>
              <a:t>Relationship</a:t>
            </a:r>
          </a:p>
          <a:p>
            <a:pPr lvl="1">
              <a:lnSpc>
                <a:spcPct val="100000"/>
              </a:lnSpc>
            </a:pPr>
            <a:r>
              <a:rPr lang="en-US" dirty="0"/>
              <a:t>Choice column</a:t>
            </a:r>
          </a:p>
          <a:p>
            <a:pPr lvl="1">
              <a:lnSpc>
                <a:spcPct val="100000"/>
              </a:lnSpc>
            </a:pPr>
            <a:endParaRPr lang="en-US" dirty="0"/>
          </a:p>
          <a:p>
            <a:pPr>
              <a:lnSpc>
                <a:spcPct val="100000"/>
              </a:lnSpc>
            </a:pPr>
            <a:r>
              <a:rPr lang="en-US" dirty="0"/>
              <a:t>Logic</a:t>
            </a:r>
          </a:p>
          <a:p>
            <a:pPr lvl="1">
              <a:lnSpc>
                <a:spcPct val="100000"/>
              </a:lnSpc>
            </a:pPr>
            <a:r>
              <a:rPr lang="en-US" dirty="0"/>
              <a:t>Business process flow</a:t>
            </a:r>
          </a:p>
          <a:p>
            <a:pPr lvl="1">
              <a:lnSpc>
                <a:spcPct val="100000"/>
              </a:lnSpc>
            </a:pPr>
            <a:r>
              <a:rPr lang="en-US" dirty="0"/>
              <a:t>Workflow</a:t>
            </a:r>
          </a:p>
          <a:p>
            <a:pPr lvl="1">
              <a:lnSpc>
                <a:spcPct val="100000"/>
              </a:lnSpc>
            </a:pPr>
            <a:r>
              <a:rPr lang="en-US" dirty="0"/>
              <a:t>Actions</a:t>
            </a:r>
          </a:p>
          <a:p>
            <a:pPr lvl="1">
              <a:lnSpc>
                <a:spcPct val="100000"/>
              </a:lnSpc>
            </a:pPr>
            <a:r>
              <a:rPr lang="en-US" dirty="0"/>
              <a:t>Business rule</a:t>
            </a:r>
          </a:p>
          <a:p>
            <a:pPr lvl="1">
              <a:lnSpc>
                <a:spcPct val="100000"/>
              </a:lnSpc>
            </a:pPr>
            <a:r>
              <a:rPr lang="en-US" dirty="0"/>
              <a:t>Flows</a:t>
            </a:r>
          </a:p>
        </p:txBody>
      </p:sp>
      <p:sp>
        <p:nvSpPr>
          <p:cNvPr id="3" name="Title 2">
            <a:extLst>
              <a:ext uri="{FF2B5EF4-FFF2-40B4-BE49-F238E27FC236}">
                <a16:creationId xmlns:a16="http://schemas.microsoft.com/office/drawing/2014/main" id="{86EFACCC-9291-4E93-94A4-52EA064E2196}"/>
              </a:ext>
            </a:extLst>
          </p:cNvPr>
          <p:cNvSpPr>
            <a:spLocks noGrp="1"/>
          </p:cNvSpPr>
          <p:nvPr>
            <p:ph type="title"/>
          </p:nvPr>
        </p:nvSpPr>
        <p:spPr>
          <a:xfrm>
            <a:off x="491971" y="288136"/>
            <a:ext cx="10515600" cy="729960"/>
          </a:xfrm>
        </p:spPr>
        <p:txBody>
          <a:bodyPr/>
          <a:lstStyle/>
          <a:p>
            <a:r>
              <a:rPr lang="en-US" dirty="0"/>
              <a:t>Building blocks</a:t>
            </a:r>
          </a:p>
        </p:txBody>
      </p:sp>
      <p:sp>
        <p:nvSpPr>
          <p:cNvPr id="4" name="Content Placeholder 1">
            <a:extLst>
              <a:ext uri="{FF2B5EF4-FFF2-40B4-BE49-F238E27FC236}">
                <a16:creationId xmlns:a16="http://schemas.microsoft.com/office/drawing/2014/main" id="{F6451DF9-CAC8-41BB-93E5-41295FCB09C2}"/>
              </a:ext>
            </a:extLst>
          </p:cNvPr>
          <p:cNvSpPr txBox="1">
            <a:spLocks/>
          </p:cNvSpPr>
          <p:nvPr/>
        </p:nvSpPr>
        <p:spPr>
          <a:xfrm>
            <a:off x="6272172" y="1036950"/>
            <a:ext cx="4325127" cy="52071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UI (Body)"/>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Body)"/>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Body)"/>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Body)"/>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Body)"/>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dirty="0"/>
              <a:t>User Interface</a:t>
            </a:r>
          </a:p>
          <a:p>
            <a:pPr lvl="1">
              <a:lnSpc>
                <a:spcPct val="100000"/>
              </a:lnSpc>
            </a:pPr>
            <a:r>
              <a:rPr lang="en-US" dirty="0"/>
              <a:t>App</a:t>
            </a:r>
          </a:p>
          <a:p>
            <a:pPr lvl="1">
              <a:lnSpc>
                <a:spcPct val="100000"/>
              </a:lnSpc>
            </a:pPr>
            <a:r>
              <a:rPr lang="en-US" dirty="0"/>
              <a:t>Site map</a:t>
            </a:r>
          </a:p>
          <a:p>
            <a:pPr lvl="1">
              <a:lnSpc>
                <a:spcPct val="100000"/>
              </a:lnSpc>
            </a:pPr>
            <a:r>
              <a:rPr lang="en-US" dirty="0"/>
              <a:t>Form</a:t>
            </a:r>
          </a:p>
          <a:p>
            <a:pPr lvl="1">
              <a:lnSpc>
                <a:spcPct val="100000"/>
              </a:lnSpc>
            </a:pPr>
            <a:r>
              <a:rPr lang="en-US" dirty="0"/>
              <a:t>View</a:t>
            </a:r>
          </a:p>
          <a:p>
            <a:pPr lvl="1">
              <a:lnSpc>
                <a:spcPct val="100000"/>
              </a:lnSpc>
            </a:pPr>
            <a:endParaRPr lang="en-US" dirty="0"/>
          </a:p>
          <a:p>
            <a:pPr>
              <a:lnSpc>
                <a:spcPct val="100000"/>
              </a:lnSpc>
            </a:pPr>
            <a:r>
              <a:rPr lang="en-US" dirty="0"/>
              <a:t>Visualization</a:t>
            </a:r>
          </a:p>
          <a:p>
            <a:pPr lvl="1">
              <a:lnSpc>
                <a:spcPct val="100000"/>
              </a:lnSpc>
            </a:pPr>
            <a:r>
              <a:rPr lang="en-US" dirty="0"/>
              <a:t>Chart</a:t>
            </a:r>
          </a:p>
          <a:p>
            <a:pPr lvl="1">
              <a:lnSpc>
                <a:spcPct val="100000"/>
              </a:lnSpc>
            </a:pPr>
            <a:r>
              <a:rPr lang="en-US" dirty="0"/>
              <a:t>Dashboard</a:t>
            </a:r>
          </a:p>
          <a:p>
            <a:pPr lvl="1">
              <a:lnSpc>
                <a:spcPct val="100000"/>
              </a:lnSpc>
            </a:pPr>
            <a:r>
              <a:rPr lang="en-US" dirty="0"/>
              <a:t>Embedded Microsoft Power BI</a:t>
            </a:r>
          </a:p>
        </p:txBody>
      </p:sp>
    </p:spTree>
    <p:extLst>
      <p:ext uri="{BB962C8B-B14F-4D97-AF65-F5344CB8AC3E}">
        <p14:creationId xmlns:p14="http://schemas.microsoft.com/office/powerpoint/2010/main" val="4881556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890CB2-CFB1-4513-8A1E-22203D921246}"/>
              </a:ext>
            </a:extLst>
          </p:cNvPr>
          <p:cNvSpPr>
            <a:spLocks noGrp="1"/>
          </p:cNvSpPr>
          <p:nvPr>
            <p:ph type="title"/>
          </p:nvPr>
        </p:nvSpPr>
        <p:spPr>
          <a:xfrm>
            <a:off x="585216" y="1872413"/>
            <a:ext cx="7107056" cy="1661993"/>
          </a:xfrm>
        </p:spPr>
        <p:txBody>
          <a:bodyPr/>
          <a:lstStyle/>
          <a:p>
            <a:r>
              <a:rPr lang="en-US" dirty="0"/>
              <a:t>Create a </a:t>
            </a:r>
            <a:br>
              <a:rPr lang="en-US" dirty="0"/>
            </a:br>
            <a:r>
              <a:rPr lang="en-US" dirty="0"/>
              <a:t>model-driven app</a:t>
            </a:r>
          </a:p>
        </p:txBody>
      </p:sp>
    </p:spTree>
    <p:extLst>
      <p:ext uri="{BB962C8B-B14F-4D97-AF65-F5344CB8AC3E}">
        <p14:creationId xmlns:p14="http://schemas.microsoft.com/office/powerpoint/2010/main" val="2018787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9337F84-159C-4B8F-A1DA-028FCB2DB052}"/>
              </a:ext>
            </a:extLst>
          </p:cNvPr>
          <p:cNvSpPr>
            <a:spLocks noGrp="1"/>
          </p:cNvSpPr>
          <p:nvPr>
            <p:ph idx="1"/>
          </p:nvPr>
        </p:nvSpPr>
        <p:spPr>
          <a:xfrm>
            <a:off x="576811" y="1112363"/>
            <a:ext cx="11235431" cy="5207137"/>
          </a:xfrm>
        </p:spPr>
        <p:txBody>
          <a:bodyPr>
            <a:normAutofit/>
          </a:bodyPr>
          <a:lstStyle/>
          <a:p>
            <a:pPr>
              <a:lnSpc>
                <a:spcPct val="100000"/>
              </a:lnSpc>
            </a:pPr>
            <a:r>
              <a:rPr lang="en-US" dirty="0"/>
              <a:t>Create a custom security role.</a:t>
            </a:r>
          </a:p>
          <a:p>
            <a:pPr>
              <a:lnSpc>
                <a:spcPct val="100000"/>
              </a:lnSpc>
            </a:pPr>
            <a:r>
              <a:rPr lang="en-US" dirty="0"/>
              <a:t>Assign users to the custom security role.</a:t>
            </a:r>
          </a:p>
          <a:p>
            <a:pPr>
              <a:lnSpc>
                <a:spcPct val="100000"/>
              </a:lnSpc>
            </a:pPr>
            <a:r>
              <a:rPr lang="en-US" dirty="0"/>
              <a:t>Assign the security role to an app.</a:t>
            </a:r>
          </a:p>
        </p:txBody>
      </p:sp>
      <p:sp>
        <p:nvSpPr>
          <p:cNvPr id="3" name="Title 2">
            <a:extLst>
              <a:ext uri="{FF2B5EF4-FFF2-40B4-BE49-F238E27FC236}">
                <a16:creationId xmlns:a16="http://schemas.microsoft.com/office/drawing/2014/main" id="{86EFACCC-9291-4E93-94A4-52EA064E2196}"/>
              </a:ext>
            </a:extLst>
          </p:cNvPr>
          <p:cNvSpPr>
            <a:spLocks noGrp="1"/>
          </p:cNvSpPr>
          <p:nvPr>
            <p:ph type="title"/>
          </p:nvPr>
        </p:nvSpPr>
        <p:spPr>
          <a:xfrm>
            <a:off x="491971" y="288136"/>
            <a:ext cx="10515600" cy="729960"/>
          </a:xfrm>
        </p:spPr>
        <p:txBody>
          <a:bodyPr>
            <a:noAutofit/>
          </a:bodyPr>
          <a:lstStyle/>
          <a:p>
            <a:r>
              <a:rPr lang="en-US" sz="3600" dirty="0"/>
              <a:t>Control security when sharing model-driven apps</a:t>
            </a:r>
          </a:p>
        </p:txBody>
      </p:sp>
    </p:spTree>
    <p:extLst>
      <p:ext uri="{BB962C8B-B14F-4D97-AF65-F5344CB8AC3E}">
        <p14:creationId xmlns:p14="http://schemas.microsoft.com/office/powerpoint/2010/main" val="27869004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1ACCCD-201A-4A0F-B696-7B80C2221BBB}"/>
              </a:ext>
            </a:extLst>
          </p:cNvPr>
          <p:cNvSpPr txBox="1">
            <a:spLocks/>
          </p:cNvSpPr>
          <p:nvPr/>
        </p:nvSpPr>
        <p:spPr>
          <a:xfrm>
            <a:off x="579438" y="3009136"/>
            <a:ext cx="4572000" cy="150272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mn-lt"/>
              </a:rPr>
              <a:t>Thank you</a:t>
            </a:r>
          </a:p>
        </p:txBody>
      </p:sp>
    </p:spTree>
    <p:extLst>
      <p:ext uri="{BB962C8B-B14F-4D97-AF65-F5344CB8AC3E}">
        <p14:creationId xmlns:p14="http://schemas.microsoft.com/office/powerpoint/2010/main" val="86030705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899AF57-5964-437D-90A9-EE3F8D89F10A}"/>
              </a:ext>
            </a:extLst>
          </p:cNvPr>
          <p:cNvSpPr>
            <a:spLocks noGrp="1"/>
          </p:cNvSpPr>
          <p:nvPr>
            <p:ph type="title"/>
          </p:nvPr>
        </p:nvSpPr>
        <p:spPr>
          <a:xfrm>
            <a:off x="539215" y="406400"/>
            <a:ext cx="11333080" cy="719740"/>
          </a:xfrm>
        </p:spPr>
        <p:txBody>
          <a:bodyPr/>
          <a:lstStyle/>
          <a:p>
            <a:r>
              <a:rPr lang="en-AU" sz="3600" spc="-50" dirty="0">
                <a:ln w="3175">
                  <a:noFill/>
                </a:ln>
                <a:solidFill>
                  <a:srgbClr val="1A1A1A"/>
                </a:solidFill>
                <a:latin typeface="Segoe UI Semibold"/>
                <a:ea typeface="+mn-ea"/>
                <a:cs typeface="Segoe UI" pitchFamily="34" charset="0"/>
              </a:rPr>
              <a:t>Course Overview</a:t>
            </a:r>
          </a:p>
        </p:txBody>
      </p:sp>
      <p:graphicFrame>
        <p:nvGraphicFramePr>
          <p:cNvPr id="4" name="Content Placeholder 4">
            <a:extLst>
              <a:ext uri="{FF2B5EF4-FFF2-40B4-BE49-F238E27FC236}">
                <a16:creationId xmlns:a16="http://schemas.microsoft.com/office/drawing/2014/main" id="{6C5676AD-2E8E-4C68-BD5E-C540499153DB}"/>
              </a:ext>
            </a:extLst>
          </p:cNvPr>
          <p:cNvGraphicFramePr>
            <a:graphicFrameLocks/>
          </p:cNvGraphicFramePr>
          <p:nvPr>
            <p:extLst>
              <p:ext uri="{D42A27DB-BD31-4B8C-83A1-F6EECF244321}">
                <p14:modId xmlns:p14="http://schemas.microsoft.com/office/powerpoint/2010/main" val="4210516529"/>
              </p:ext>
            </p:extLst>
          </p:nvPr>
        </p:nvGraphicFramePr>
        <p:xfrm>
          <a:off x="539215" y="1404257"/>
          <a:ext cx="11223248" cy="46863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30978270"/>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899AF57-5964-437D-90A9-EE3F8D89F10A}"/>
              </a:ext>
            </a:extLst>
          </p:cNvPr>
          <p:cNvSpPr>
            <a:spLocks noGrp="1"/>
          </p:cNvSpPr>
          <p:nvPr>
            <p:ph type="title"/>
          </p:nvPr>
        </p:nvSpPr>
        <p:spPr>
          <a:xfrm>
            <a:off x="539215" y="319314"/>
            <a:ext cx="11333080" cy="648293"/>
          </a:xfrm>
        </p:spPr>
        <p:txBody>
          <a:bodyPr/>
          <a:lstStyle/>
          <a:p>
            <a:r>
              <a:rPr lang="en-AU" sz="3600" spc="-50" dirty="0">
                <a:ln w="3175">
                  <a:noFill/>
                </a:ln>
                <a:solidFill>
                  <a:srgbClr val="1A1A1A"/>
                </a:solidFill>
                <a:latin typeface="Segoe UI Semibold"/>
                <a:ea typeface="+mn-ea"/>
                <a:cs typeface="Segoe UI" pitchFamily="34" charset="0"/>
              </a:rPr>
              <a:t>Continue…</a:t>
            </a:r>
          </a:p>
        </p:txBody>
      </p:sp>
      <p:graphicFrame>
        <p:nvGraphicFramePr>
          <p:cNvPr id="4" name="Content Placeholder 4">
            <a:extLst>
              <a:ext uri="{FF2B5EF4-FFF2-40B4-BE49-F238E27FC236}">
                <a16:creationId xmlns:a16="http://schemas.microsoft.com/office/drawing/2014/main" id="{EEB182BD-D835-4202-A18E-40CACBBA46BE}"/>
              </a:ext>
            </a:extLst>
          </p:cNvPr>
          <p:cNvGraphicFramePr>
            <a:graphicFrameLocks/>
          </p:cNvGraphicFramePr>
          <p:nvPr/>
        </p:nvGraphicFramePr>
        <p:xfrm>
          <a:off x="539215" y="1404257"/>
          <a:ext cx="11223248" cy="46863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33730216"/>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89F745-1835-44C8-9CD5-3A803F42363D}"/>
              </a:ext>
            </a:extLst>
          </p:cNvPr>
          <p:cNvSpPr/>
          <p:nvPr/>
        </p:nvSpPr>
        <p:spPr>
          <a:xfrm>
            <a:off x="0" y="2474893"/>
            <a:ext cx="12192000" cy="584775"/>
          </a:xfrm>
          <a:prstGeom prst="rect">
            <a:avLst/>
          </a:prstGeom>
        </p:spPr>
        <p:txBody>
          <a:bodyPr wrap="square">
            <a:spAutoFit/>
          </a:bodyPr>
          <a:lstStyle/>
          <a:p>
            <a:pPr algn="ctr"/>
            <a:r>
              <a:rPr lang="en-US" sz="3200" b="1" dirty="0">
                <a:solidFill>
                  <a:srgbClr val="7030A0"/>
                </a:solidFill>
              </a:rPr>
              <a:t>Day 2: Power Packed Day with Power Model Driven Apps – Part I</a:t>
            </a:r>
            <a:endParaRPr lang="en-US" sz="2400" b="1" dirty="0">
              <a:solidFill>
                <a:srgbClr val="7030A0"/>
              </a:solidFill>
            </a:endParaRPr>
          </a:p>
        </p:txBody>
      </p:sp>
    </p:spTree>
    <p:extLst>
      <p:ext uri="{BB962C8B-B14F-4D97-AF65-F5344CB8AC3E}">
        <p14:creationId xmlns:p14="http://schemas.microsoft.com/office/powerpoint/2010/main" val="2803750379"/>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502152" y="552478"/>
            <a:ext cx="4060141" cy="397545"/>
          </a:xfrm>
        </p:spPr>
        <p:txBody>
          <a:bodyPr/>
          <a:lstStyle/>
          <a:p>
            <a:r>
              <a:rPr lang="en-US" sz="3200" dirty="0">
                <a:solidFill>
                  <a:srgbClr val="7030A0"/>
                </a:solidFill>
              </a:rPr>
              <a:t>Agenda</a:t>
            </a:r>
          </a:p>
        </p:txBody>
      </p:sp>
      <p:sp>
        <p:nvSpPr>
          <p:cNvPr id="24" name="Rectangle 23">
            <a:extLst>
              <a:ext uri="{FF2B5EF4-FFF2-40B4-BE49-F238E27FC236}">
                <a16:creationId xmlns:a16="http://schemas.microsoft.com/office/drawing/2014/main" id="{5442E03D-8429-4041-ADF2-C50B8C8F24A4}"/>
              </a:ext>
            </a:extLst>
          </p:cNvPr>
          <p:cNvSpPr/>
          <p:nvPr/>
        </p:nvSpPr>
        <p:spPr>
          <a:xfrm>
            <a:off x="873457" y="1395990"/>
            <a:ext cx="5222543" cy="5143986"/>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marL="342900" lvl="0" indent="-342900" defTabSz="1955800">
              <a:spcBef>
                <a:spcPct val="0"/>
              </a:spcBef>
              <a:spcAft>
                <a:spcPct val="35000"/>
              </a:spcAft>
              <a:buFont typeface="Wingdings" panose="05000000000000000000" pitchFamily="2" charset="2"/>
              <a:buChar char="ü"/>
              <a:defRPr/>
            </a:pPr>
            <a:r>
              <a:rPr lang="en-US" sz="2400" dirty="0">
                <a:solidFill>
                  <a:srgbClr val="2F2F2F"/>
                </a:solidFill>
              </a:rPr>
              <a:t>Let’s talk about data</a:t>
            </a:r>
          </a:p>
          <a:p>
            <a:pPr marL="800100" lvl="1" indent="-342900" defTabSz="1955800">
              <a:spcBef>
                <a:spcPct val="0"/>
              </a:spcBef>
              <a:spcAft>
                <a:spcPct val="35000"/>
              </a:spcAft>
              <a:buFont typeface="Wingdings" panose="05000000000000000000" pitchFamily="2" charset="2"/>
              <a:buChar char="ü"/>
              <a:defRPr/>
            </a:pPr>
            <a:r>
              <a:rPr lang="en-US" sz="2400" dirty="0">
                <a:solidFill>
                  <a:srgbClr val="2F2F2F"/>
                </a:solidFill>
              </a:rPr>
              <a:t>Data</a:t>
            </a:r>
            <a:r>
              <a:rPr lang="en-US" sz="2400" dirty="0">
                <a:solidFill>
                  <a:srgbClr val="2F2F2F"/>
                </a:solidFill>
                <a:sym typeface="Wingdings" panose="05000000000000000000" pitchFamily="2" charset="2"/>
              </a:rPr>
              <a:t> Connectors Data Verse</a:t>
            </a:r>
          </a:p>
          <a:p>
            <a:pPr marL="342900" indent="-342900" defTabSz="1955800">
              <a:spcBef>
                <a:spcPct val="0"/>
              </a:spcBef>
              <a:spcAft>
                <a:spcPct val="35000"/>
              </a:spcAft>
              <a:buFont typeface="Wingdings" panose="05000000000000000000" pitchFamily="2" charset="2"/>
              <a:buChar char="ü"/>
              <a:defRPr/>
            </a:pPr>
            <a:r>
              <a:rPr lang="en-US" sz="2400" dirty="0">
                <a:solidFill>
                  <a:srgbClr val="2F2F2F"/>
                </a:solidFill>
                <a:sym typeface="Wingdings" panose="05000000000000000000" pitchFamily="2" charset="2"/>
              </a:rPr>
              <a:t>Types of Data</a:t>
            </a:r>
          </a:p>
          <a:p>
            <a:pPr marL="342900" indent="-342900" defTabSz="1955800">
              <a:spcBef>
                <a:spcPct val="0"/>
              </a:spcBef>
              <a:spcAft>
                <a:spcPct val="35000"/>
              </a:spcAft>
              <a:buFont typeface="Wingdings" panose="05000000000000000000" pitchFamily="2" charset="2"/>
              <a:buChar char="ü"/>
              <a:defRPr/>
            </a:pPr>
            <a:r>
              <a:rPr lang="en-US" sz="2400" dirty="0">
                <a:solidFill>
                  <a:srgbClr val="2F2F2F"/>
                </a:solidFill>
                <a:sym typeface="Wingdings" panose="05000000000000000000" pitchFamily="2" charset="2"/>
              </a:rPr>
              <a:t>Data Verse</a:t>
            </a:r>
          </a:p>
          <a:p>
            <a:pPr marL="342900" indent="-342900" defTabSz="1955800">
              <a:spcBef>
                <a:spcPct val="0"/>
              </a:spcBef>
              <a:spcAft>
                <a:spcPct val="35000"/>
              </a:spcAft>
              <a:buFont typeface="Wingdings" panose="05000000000000000000" pitchFamily="2" charset="2"/>
              <a:buChar char="ü"/>
              <a:defRPr/>
            </a:pPr>
            <a:r>
              <a:rPr lang="en-US" sz="2400" dirty="0">
                <a:solidFill>
                  <a:srgbClr val="2F2F2F"/>
                </a:solidFill>
                <a:sym typeface="Wingdings" panose="05000000000000000000" pitchFamily="2" charset="2"/>
              </a:rPr>
              <a:t>Model-driven Apps</a:t>
            </a:r>
          </a:p>
          <a:p>
            <a:pPr marL="342900" indent="-342900" defTabSz="1955800">
              <a:spcBef>
                <a:spcPct val="0"/>
              </a:spcBef>
              <a:spcAft>
                <a:spcPct val="35000"/>
              </a:spcAft>
              <a:buFont typeface="Wingdings" panose="05000000000000000000" pitchFamily="2" charset="2"/>
              <a:buChar char="ü"/>
              <a:defRPr/>
            </a:pPr>
            <a:r>
              <a:rPr lang="en-US" sz="2400" dirty="0">
                <a:solidFill>
                  <a:srgbClr val="2F2F2F"/>
                </a:solidFill>
                <a:sym typeface="Wingdings" panose="05000000000000000000" pitchFamily="2" charset="2"/>
              </a:rPr>
              <a:t>What type of components can I add?</a:t>
            </a:r>
          </a:p>
          <a:p>
            <a:pPr marL="342900" indent="-342900" defTabSz="1955800">
              <a:spcBef>
                <a:spcPct val="0"/>
              </a:spcBef>
              <a:spcAft>
                <a:spcPct val="35000"/>
              </a:spcAft>
              <a:buFont typeface="Wingdings" panose="05000000000000000000" pitchFamily="2" charset="2"/>
              <a:buChar char="ü"/>
              <a:defRPr/>
            </a:pPr>
            <a:r>
              <a:rPr lang="en-US" sz="2400" dirty="0">
                <a:solidFill>
                  <a:srgbClr val="2F2F2F"/>
                </a:solidFill>
              </a:rPr>
              <a:t>Data model design</a:t>
            </a:r>
          </a:p>
          <a:p>
            <a:pPr marL="342900" lvl="0" indent="-342900" defTabSz="1955800">
              <a:spcBef>
                <a:spcPct val="0"/>
              </a:spcBef>
              <a:spcAft>
                <a:spcPct val="35000"/>
              </a:spcAft>
              <a:buFont typeface="Wingdings" panose="05000000000000000000" pitchFamily="2" charset="2"/>
              <a:buChar char="ü"/>
              <a:defRPr/>
            </a:pPr>
            <a:r>
              <a:rPr lang="en-IN" sz="2400" dirty="0">
                <a:solidFill>
                  <a:srgbClr val="2F2F2F"/>
                </a:solidFill>
              </a:rPr>
              <a:t>Demo</a:t>
            </a:r>
          </a:p>
          <a:p>
            <a:pPr marL="800100" lvl="1" indent="-342900" defTabSz="1955800">
              <a:spcBef>
                <a:spcPct val="0"/>
              </a:spcBef>
              <a:spcAft>
                <a:spcPct val="35000"/>
              </a:spcAft>
              <a:buFont typeface="Wingdings" panose="05000000000000000000" pitchFamily="2" charset="2"/>
              <a:buChar char="ü"/>
              <a:defRPr/>
            </a:pPr>
            <a:endParaRPr lang="en-IN" sz="2400" dirty="0">
              <a:solidFill>
                <a:srgbClr val="2F2F2F"/>
              </a:solidFill>
            </a:endParaRPr>
          </a:p>
        </p:txBody>
      </p:sp>
      <p:sp>
        <p:nvSpPr>
          <p:cNvPr id="25" name="Rectangle 24">
            <a:extLst>
              <a:ext uri="{FF2B5EF4-FFF2-40B4-BE49-F238E27FC236}">
                <a16:creationId xmlns:a16="http://schemas.microsoft.com/office/drawing/2014/main" id="{EF3D5185-07B2-4EAF-859B-B2F50BB94B7A}"/>
              </a:ext>
            </a:extLst>
          </p:cNvPr>
          <p:cNvSpPr/>
          <p:nvPr/>
        </p:nvSpPr>
        <p:spPr>
          <a:xfrm>
            <a:off x="1876425" y="2962180"/>
            <a:ext cx="4060141" cy="472596"/>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marL="0" marR="0" lvl="0" indent="0" algn="l" defTabSz="1955800" rtl="0" eaLnBrk="1" fontAlgn="auto" latinLnBrk="0" hangingPunct="1">
              <a:lnSpc>
                <a:spcPct val="100000"/>
              </a:lnSpc>
              <a:spcBef>
                <a:spcPct val="0"/>
              </a:spcBef>
              <a:spcAft>
                <a:spcPct val="35000"/>
              </a:spcAft>
              <a:buClrTx/>
              <a:buSzTx/>
              <a:buFontTx/>
              <a:buNone/>
              <a:tabLst/>
              <a:defRPr/>
            </a:pPr>
            <a:endParaRPr kumimoji="0" lang="en-US" sz="2400" b="0" i="0" u="none" strike="noStrike" kern="1200" cap="none" spc="0" normalizeH="0" baseline="0" noProof="0" dirty="0">
              <a:ln>
                <a:noFill/>
              </a:ln>
              <a:solidFill>
                <a:srgbClr val="2F2F2F"/>
              </a:solidFill>
              <a:effectLst/>
              <a:uLnTx/>
              <a:uFillTx/>
              <a:latin typeface="Segoe UI"/>
              <a:ea typeface="+mn-ea"/>
              <a:cs typeface="+mn-cs"/>
            </a:endParaRPr>
          </a:p>
        </p:txBody>
      </p:sp>
      <p:sp>
        <p:nvSpPr>
          <p:cNvPr id="16" name="Oval 15">
            <a:extLst>
              <a:ext uri="{FF2B5EF4-FFF2-40B4-BE49-F238E27FC236}">
                <a16:creationId xmlns:a16="http://schemas.microsoft.com/office/drawing/2014/main" id="{FA231835-8FF7-4A9C-82B8-CE56A4437FE9}"/>
              </a:ext>
              <a:ext uri="{C183D7F6-B498-43B3-948B-1728B52AA6E4}">
                <adec:decorative xmlns:adec="http://schemas.microsoft.com/office/drawing/2017/decorative" val="1"/>
              </a:ext>
            </a:extLst>
          </p:cNvPr>
          <p:cNvSpPr/>
          <p:nvPr/>
        </p:nvSpPr>
        <p:spPr bwMode="auto">
          <a:xfrm>
            <a:off x="482916" y="318024"/>
            <a:ext cx="834670" cy="83466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 name="list_4" title="Icon of a checklist">
            <a:extLst>
              <a:ext uri="{FF2B5EF4-FFF2-40B4-BE49-F238E27FC236}">
                <a16:creationId xmlns:a16="http://schemas.microsoft.com/office/drawing/2014/main" id="{989B91EC-A5DE-48E2-AD79-8E8E857264F3}"/>
              </a:ext>
            </a:extLst>
          </p:cNvPr>
          <p:cNvSpPr>
            <a:spLocks noChangeAspect="1" noEditPoints="1"/>
          </p:cNvSpPr>
          <p:nvPr/>
        </p:nvSpPr>
        <p:spPr bwMode="auto">
          <a:xfrm>
            <a:off x="629675" y="552478"/>
            <a:ext cx="541153" cy="365760"/>
          </a:xfrm>
          <a:custGeom>
            <a:avLst/>
            <a:gdLst>
              <a:gd name="T0" fmla="*/ 90 w 253"/>
              <a:gd name="T1" fmla="*/ 24 h 171"/>
              <a:gd name="T2" fmla="*/ 253 w 253"/>
              <a:gd name="T3" fmla="*/ 24 h 171"/>
              <a:gd name="T4" fmla="*/ 90 w 253"/>
              <a:gd name="T5" fmla="*/ 73 h 171"/>
              <a:gd name="T6" fmla="*/ 253 w 253"/>
              <a:gd name="T7" fmla="*/ 73 h 171"/>
              <a:gd name="T8" fmla="*/ 90 w 253"/>
              <a:gd name="T9" fmla="*/ 121 h 171"/>
              <a:gd name="T10" fmla="*/ 253 w 253"/>
              <a:gd name="T11" fmla="*/ 121 h 171"/>
              <a:gd name="T12" fmla="*/ 90 w 253"/>
              <a:gd name="T13" fmla="*/ 171 h 171"/>
              <a:gd name="T14" fmla="*/ 253 w 253"/>
              <a:gd name="T15" fmla="*/ 171 h 171"/>
              <a:gd name="T16" fmla="*/ 0 w 253"/>
              <a:gd name="T17" fmla="*/ 23 h 171"/>
              <a:gd name="T18" fmla="*/ 17 w 253"/>
              <a:gd name="T19" fmla="*/ 40 h 171"/>
              <a:gd name="T20" fmla="*/ 58 w 253"/>
              <a:gd name="T21" fmla="*/ 0 h 171"/>
              <a:gd name="T22" fmla="*/ 0 w 253"/>
              <a:gd name="T23" fmla="*/ 121 h 171"/>
              <a:gd name="T24" fmla="*/ 17 w 253"/>
              <a:gd name="T25" fmla="*/ 138 h 171"/>
              <a:gd name="T26" fmla="*/ 58 w 253"/>
              <a:gd name="T27" fmla="*/ 98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3" h="171">
                <a:moveTo>
                  <a:pt x="90" y="24"/>
                </a:moveTo>
                <a:lnTo>
                  <a:pt x="253" y="24"/>
                </a:lnTo>
                <a:moveTo>
                  <a:pt x="90" y="73"/>
                </a:moveTo>
                <a:lnTo>
                  <a:pt x="253" y="73"/>
                </a:lnTo>
                <a:moveTo>
                  <a:pt x="90" y="121"/>
                </a:moveTo>
                <a:lnTo>
                  <a:pt x="253" y="121"/>
                </a:lnTo>
                <a:moveTo>
                  <a:pt x="90" y="171"/>
                </a:moveTo>
                <a:lnTo>
                  <a:pt x="253" y="171"/>
                </a:lnTo>
                <a:moveTo>
                  <a:pt x="0" y="23"/>
                </a:moveTo>
                <a:lnTo>
                  <a:pt x="17" y="40"/>
                </a:lnTo>
                <a:lnTo>
                  <a:pt x="58" y="0"/>
                </a:lnTo>
                <a:moveTo>
                  <a:pt x="0" y="121"/>
                </a:moveTo>
                <a:lnTo>
                  <a:pt x="17" y="138"/>
                </a:lnTo>
                <a:lnTo>
                  <a:pt x="58" y="98"/>
                </a:lnTo>
              </a:path>
            </a:pathLst>
          </a:custGeom>
          <a:noFill/>
          <a:ln w="19050" cap="flat">
            <a:solidFill>
              <a:srgbClr val="4C53B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7030A0"/>
              </a:solidFill>
              <a:effectLst/>
              <a:uLnTx/>
              <a:uFillTx/>
              <a:latin typeface="Segoe UI"/>
              <a:ea typeface="+mn-ea"/>
              <a:cs typeface="+mn-cs"/>
            </a:endParaRPr>
          </a:p>
        </p:txBody>
      </p:sp>
      <p:pic>
        <p:nvPicPr>
          <p:cNvPr id="20" name="Picture 19" descr="A group of people sitting at a table&#10;&#10;Description automatically generated">
            <a:extLst>
              <a:ext uri="{FF2B5EF4-FFF2-40B4-BE49-F238E27FC236}">
                <a16:creationId xmlns:a16="http://schemas.microsoft.com/office/drawing/2014/main" id="{17E7ACF8-9755-4938-935F-40DDF6D8BAD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548511" y="0"/>
            <a:ext cx="5643488" cy="6858000"/>
          </a:xfrm>
          <a:prstGeom prst="rect">
            <a:avLst/>
          </a:prstGeom>
        </p:spPr>
      </p:pic>
      <p:sp>
        <p:nvSpPr>
          <p:cNvPr id="2" name="Rectangle 1">
            <a:extLst>
              <a:ext uri="{FF2B5EF4-FFF2-40B4-BE49-F238E27FC236}">
                <a16:creationId xmlns:a16="http://schemas.microsoft.com/office/drawing/2014/main" id="{1F7A16A1-BC88-4847-A8CA-38EA9D4BFF22}"/>
              </a:ext>
              <a:ext uri="{C183D7F6-B498-43B3-948B-1728B52AA6E4}">
                <adec:decorative xmlns:adec="http://schemas.microsoft.com/office/drawing/2017/decorative" val="1"/>
              </a:ext>
            </a:extLst>
          </p:cNvPr>
          <p:cNvSpPr/>
          <p:nvPr/>
        </p:nvSpPr>
        <p:spPr>
          <a:xfrm>
            <a:off x="5974813" y="3244334"/>
            <a:ext cx="242374"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 </a:t>
            </a: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Tree>
    <p:extLst>
      <p:ext uri="{BB962C8B-B14F-4D97-AF65-F5344CB8AC3E}">
        <p14:creationId xmlns:p14="http://schemas.microsoft.com/office/powerpoint/2010/main" val="88040504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37B5F1-D798-4517-895F-13A1B9F47175}"/>
              </a:ext>
            </a:extLst>
          </p:cNvPr>
          <p:cNvSpPr>
            <a:spLocks noGrp="1"/>
          </p:cNvSpPr>
          <p:nvPr>
            <p:ph type="title"/>
          </p:nvPr>
        </p:nvSpPr>
        <p:spPr>
          <a:xfrm>
            <a:off x="584200" y="1871783"/>
            <a:ext cx="9785285" cy="1661993"/>
          </a:xfrm>
        </p:spPr>
        <p:txBody>
          <a:bodyPr/>
          <a:lstStyle/>
          <a:p>
            <a:r>
              <a:rPr lang="en-US" dirty="0"/>
              <a:t>Create a model-driven application in Power Apps</a:t>
            </a:r>
          </a:p>
        </p:txBody>
      </p:sp>
    </p:spTree>
    <p:extLst>
      <p:ext uri="{BB962C8B-B14F-4D97-AF65-F5344CB8AC3E}">
        <p14:creationId xmlns:p14="http://schemas.microsoft.com/office/powerpoint/2010/main" val="4179205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9337F84-159C-4B8F-A1DA-028FCB2DB052}"/>
              </a:ext>
            </a:extLst>
          </p:cNvPr>
          <p:cNvSpPr>
            <a:spLocks noGrp="1"/>
          </p:cNvSpPr>
          <p:nvPr>
            <p:ph idx="1"/>
          </p:nvPr>
        </p:nvSpPr>
        <p:spPr>
          <a:xfrm>
            <a:off x="576811" y="1018097"/>
            <a:ext cx="11235431" cy="5301403"/>
          </a:xfrm>
        </p:spPr>
        <p:txBody>
          <a:bodyPr>
            <a:normAutofit/>
          </a:bodyPr>
          <a:lstStyle/>
          <a:p>
            <a:pPr>
              <a:lnSpc>
                <a:spcPct val="100000"/>
              </a:lnSpc>
            </a:pPr>
            <a:r>
              <a:rPr lang="en-US" dirty="0"/>
              <a:t>Foundational data source of Microsoft Power Platform</a:t>
            </a:r>
          </a:p>
          <a:p>
            <a:pPr>
              <a:lnSpc>
                <a:spcPct val="100000"/>
              </a:lnSpc>
            </a:pPr>
            <a:r>
              <a:rPr lang="en-US" dirty="0"/>
              <a:t>Data is stored in tables</a:t>
            </a:r>
          </a:p>
          <a:p>
            <a:pPr>
              <a:lnSpc>
                <a:spcPct val="100000"/>
              </a:lnSpc>
            </a:pPr>
            <a:endParaRPr lang="en-US" dirty="0"/>
          </a:p>
          <a:p>
            <a:pPr marL="0" indent="0">
              <a:lnSpc>
                <a:spcPct val="100000"/>
              </a:lnSpc>
              <a:buNone/>
            </a:pPr>
            <a:r>
              <a:rPr lang="en-US" dirty="0"/>
              <a:t>Benefits:</a:t>
            </a:r>
          </a:p>
          <a:p>
            <a:pPr lvl="1">
              <a:lnSpc>
                <a:spcPct val="100000"/>
              </a:lnSpc>
            </a:pPr>
            <a:r>
              <a:rPr lang="en-US" dirty="0"/>
              <a:t>Simple to manage</a:t>
            </a:r>
          </a:p>
          <a:p>
            <a:pPr lvl="1">
              <a:lnSpc>
                <a:spcPct val="100000"/>
              </a:lnSpc>
            </a:pPr>
            <a:r>
              <a:rPr lang="en-US" dirty="0"/>
              <a:t>Helps secure your data</a:t>
            </a:r>
          </a:p>
          <a:p>
            <a:pPr lvl="1">
              <a:lnSpc>
                <a:spcPct val="100000"/>
              </a:lnSpc>
            </a:pPr>
            <a:r>
              <a:rPr lang="en-US" dirty="0"/>
              <a:t>Access your Dynamics 365 data</a:t>
            </a:r>
          </a:p>
          <a:p>
            <a:pPr lvl="1">
              <a:lnSpc>
                <a:spcPct val="100000"/>
              </a:lnSpc>
            </a:pPr>
            <a:r>
              <a:rPr lang="en-US" dirty="0"/>
              <a:t>Rich metadata</a:t>
            </a:r>
          </a:p>
          <a:p>
            <a:pPr lvl="1">
              <a:lnSpc>
                <a:spcPct val="100000"/>
              </a:lnSpc>
            </a:pPr>
            <a:r>
              <a:rPr lang="en-US" dirty="0"/>
              <a:t>Logic and validation</a:t>
            </a:r>
          </a:p>
          <a:p>
            <a:pPr lvl="1">
              <a:lnSpc>
                <a:spcPct val="100000"/>
              </a:lnSpc>
            </a:pPr>
            <a:r>
              <a:rPr lang="en-US" dirty="0"/>
              <a:t>Productivity tools</a:t>
            </a:r>
          </a:p>
        </p:txBody>
      </p:sp>
      <p:sp>
        <p:nvSpPr>
          <p:cNvPr id="3" name="Title 2">
            <a:extLst>
              <a:ext uri="{FF2B5EF4-FFF2-40B4-BE49-F238E27FC236}">
                <a16:creationId xmlns:a16="http://schemas.microsoft.com/office/drawing/2014/main" id="{86EFACCC-9291-4E93-94A4-52EA064E2196}"/>
              </a:ext>
            </a:extLst>
          </p:cNvPr>
          <p:cNvSpPr>
            <a:spLocks noGrp="1"/>
          </p:cNvSpPr>
          <p:nvPr>
            <p:ph type="title"/>
          </p:nvPr>
        </p:nvSpPr>
        <p:spPr>
          <a:xfrm>
            <a:off x="491971" y="288136"/>
            <a:ext cx="10515600" cy="729960"/>
          </a:xfrm>
        </p:spPr>
        <p:txBody>
          <a:bodyPr/>
          <a:lstStyle/>
          <a:p>
            <a:r>
              <a:rPr lang="en-US" dirty="0"/>
              <a:t>Introduction to Microsoft </a:t>
            </a:r>
            <a:r>
              <a:rPr lang="en-US" dirty="0" err="1"/>
              <a:t>Dataverse</a:t>
            </a:r>
            <a:endParaRPr lang="en-US" dirty="0"/>
          </a:p>
        </p:txBody>
      </p:sp>
    </p:spTree>
    <p:extLst>
      <p:ext uri="{BB962C8B-B14F-4D97-AF65-F5344CB8AC3E}">
        <p14:creationId xmlns:p14="http://schemas.microsoft.com/office/powerpoint/2010/main" val="25555943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9337F84-159C-4B8F-A1DA-028FCB2DB052}"/>
              </a:ext>
            </a:extLst>
          </p:cNvPr>
          <p:cNvSpPr>
            <a:spLocks noGrp="1"/>
          </p:cNvSpPr>
          <p:nvPr>
            <p:ph idx="1"/>
          </p:nvPr>
        </p:nvSpPr>
        <p:spPr>
          <a:xfrm>
            <a:off x="576811" y="1178351"/>
            <a:ext cx="11235431" cy="5141149"/>
          </a:xfrm>
        </p:spPr>
        <p:txBody>
          <a:bodyPr>
            <a:normAutofit/>
          </a:bodyPr>
          <a:lstStyle/>
          <a:p>
            <a:pPr>
              <a:lnSpc>
                <a:spcPct val="100000"/>
              </a:lnSpc>
            </a:pPr>
            <a:r>
              <a:rPr lang="en-US" dirty="0"/>
              <a:t>Component-focused approach</a:t>
            </a:r>
          </a:p>
          <a:p>
            <a:pPr>
              <a:lnSpc>
                <a:spcPct val="100000"/>
              </a:lnSpc>
            </a:pPr>
            <a:endParaRPr lang="en-US" dirty="0"/>
          </a:p>
          <a:p>
            <a:pPr marL="0" indent="0">
              <a:lnSpc>
                <a:spcPct val="100000"/>
              </a:lnSpc>
              <a:buNone/>
            </a:pPr>
            <a:r>
              <a:rPr lang="en-US" dirty="0"/>
              <a:t>Benefits:</a:t>
            </a:r>
          </a:p>
          <a:p>
            <a:pPr lvl="1">
              <a:lnSpc>
                <a:spcPct val="100000"/>
              </a:lnSpc>
            </a:pPr>
            <a:r>
              <a:rPr lang="en-US" dirty="0"/>
              <a:t>Rich component-focused, no-code design environments</a:t>
            </a:r>
          </a:p>
          <a:p>
            <a:pPr lvl="1">
              <a:lnSpc>
                <a:spcPct val="100000"/>
              </a:lnSpc>
            </a:pPr>
            <a:r>
              <a:rPr lang="en-US" dirty="0"/>
              <a:t>An ability to create complex responsive apps with a similar UI across a variety of devices from desktop to mobile</a:t>
            </a:r>
          </a:p>
          <a:p>
            <a:pPr lvl="1">
              <a:lnSpc>
                <a:spcPct val="100000"/>
              </a:lnSpc>
            </a:pPr>
            <a:r>
              <a:rPr lang="en-US" dirty="0"/>
              <a:t>Robust design capability</a:t>
            </a:r>
          </a:p>
          <a:p>
            <a:pPr lvl="1">
              <a:lnSpc>
                <a:spcPct val="100000"/>
              </a:lnSpc>
            </a:pPr>
            <a:r>
              <a:rPr lang="en-US" dirty="0"/>
              <a:t>Apps can be distributed as a solution</a:t>
            </a:r>
          </a:p>
        </p:txBody>
      </p:sp>
      <p:sp>
        <p:nvSpPr>
          <p:cNvPr id="3" name="Title 2">
            <a:extLst>
              <a:ext uri="{FF2B5EF4-FFF2-40B4-BE49-F238E27FC236}">
                <a16:creationId xmlns:a16="http://schemas.microsoft.com/office/drawing/2014/main" id="{86EFACCC-9291-4E93-94A4-52EA064E2196}"/>
              </a:ext>
            </a:extLst>
          </p:cNvPr>
          <p:cNvSpPr>
            <a:spLocks noGrp="1"/>
          </p:cNvSpPr>
          <p:nvPr>
            <p:ph type="title"/>
          </p:nvPr>
        </p:nvSpPr>
        <p:spPr>
          <a:xfrm>
            <a:off x="491971" y="288136"/>
            <a:ext cx="10515600" cy="729960"/>
          </a:xfrm>
        </p:spPr>
        <p:txBody>
          <a:bodyPr/>
          <a:lstStyle/>
          <a:p>
            <a:r>
              <a:rPr lang="en-US" dirty="0"/>
              <a:t>Introduction to model-driven apps</a:t>
            </a:r>
          </a:p>
        </p:txBody>
      </p:sp>
    </p:spTree>
    <p:extLst>
      <p:ext uri="{BB962C8B-B14F-4D97-AF65-F5344CB8AC3E}">
        <p14:creationId xmlns:p14="http://schemas.microsoft.com/office/powerpoint/2010/main" val="33899399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9337F84-159C-4B8F-A1DA-028FCB2DB052}"/>
              </a:ext>
            </a:extLst>
          </p:cNvPr>
          <p:cNvSpPr>
            <a:spLocks noGrp="1"/>
          </p:cNvSpPr>
          <p:nvPr>
            <p:ph idx="1"/>
          </p:nvPr>
        </p:nvSpPr>
        <p:spPr>
          <a:xfrm>
            <a:off x="576811" y="1178351"/>
            <a:ext cx="11235431" cy="5141149"/>
          </a:xfrm>
        </p:spPr>
        <p:txBody>
          <a:bodyPr>
            <a:normAutofit/>
          </a:bodyPr>
          <a:lstStyle/>
          <a:p>
            <a:pPr>
              <a:lnSpc>
                <a:spcPct val="100000"/>
              </a:lnSpc>
            </a:pPr>
            <a:r>
              <a:rPr lang="en-US" dirty="0"/>
              <a:t>Tables from Microsoft </a:t>
            </a:r>
            <a:r>
              <a:rPr lang="en-US" dirty="0" err="1"/>
              <a:t>Dataverse</a:t>
            </a:r>
            <a:r>
              <a:rPr lang="en-US" dirty="0"/>
              <a:t> as your building blocks</a:t>
            </a:r>
          </a:p>
          <a:p>
            <a:pPr>
              <a:lnSpc>
                <a:spcPct val="100000"/>
              </a:lnSpc>
            </a:pPr>
            <a:r>
              <a:rPr lang="en-US" dirty="0"/>
              <a:t>Modeling business data</a:t>
            </a:r>
          </a:p>
          <a:p>
            <a:pPr>
              <a:lnSpc>
                <a:spcPct val="100000"/>
              </a:lnSpc>
            </a:pPr>
            <a:r>
              <a:rPr lang="en-US" dirty="0"/>
              <a:t>Defining business processes</a:t>
            </a:r>
          </a:p>
          <a:p>
            <a:pPr>
              <a:lnSpc>
                <a:spcPct val="100000"/>
              </a:lnSpc>
            </a:pPr>
            <a:r>
              <a:rPr lang="en-US" dirty="0"/>
              <a:t>Composing the app</a:t>
            </a:r>
          </a:p>
        </p:txBody>
      </p:sp>
      <p:sp>
        <p:nvSpPr>
          <p:cNvPr id="3" name="Title 2">
            <a:extLst>
              <a:ext uri="{FF2B5EF4-FFF2-40B4-BE49-F238E27FC236}">
                <a16:creationId xmlns:a16="http://schemas.microsoft.com/office/drawing/2014/main" id="{86EFACCC-9291-4E93-94A4-52EA064E2196}"/>
              </a:ext>
            </a:extLst>
          </p:cNvPr>
          <p:cNvSpPr>
            <a:spLocks noGrp="1"/>
          </p:cNvSpPr>
          <p:nvPr>
            <p:ph type="title"/>
          </p:nvPr>
        </p:nvSpPr>
        <p:spPr>
          <a:xfrm>
            <a:off x="491971" y="288136"/>
            <a:ext cx="10515600" cy="729960"/>
          </a:xfrm>
        </p:spPr>
        <p:txBody>
          <a:bodyPr>
            <a:normAutofit/>
          </a:bodyPr>
          <a:lstStyle/>
          <a:p>
            <a:r>
              <a:rPr lang="en-US" dirty="0"/>
              <a:t>Microsoft </a:t>
            </a:r>
            <a:r>
              <a:rPr lang="en-US" dirty="0" err="1"/>
              <a:t>Dataverse</a:t>
            </a:r>
            <a:r>
              <a:rPr lang="en-US" dirty="0"/>
              <a:t> and model-driven apps</a:t>
            </a:r>
          </a:p>
        </p:txBody>
      </p:sp>
    </p:spTree>
    <p:extLst>
      <p:ext uri="{BB962C8B-B14F-4D97-AF65-F5344CB8AC3E}">
        <p14:creationId xmlns:p14="http://schemas.microsoft.com/office/powerpoint/2010/main" val="31331709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M365 PPT Template - 2017">
  <a:themeElements>
    <a:clrScheme name="Custom 15">
      <a:dk1>
        <a:srgbClr val="2F2F2F"/>
      </a:dk1>
      <a:lt1>
        <a:srgbClr val="E6E6E6"/>
      </a:lt1>
      <a:dk2>
        <a:srgbClr val="2F2F2F"/>
      </a:dk2>
      <a:lt2>
        <a:srgbClr val="FFFFFF"/>
      </a:lt2>
      <a:accent1>
        <a:srgbClr val="0078D7"/>
      </a:accent1>
      <a:accent2>
        <a:srgbClr val="2F2F2F"/>
      </a:accent2>
      <a:accent3>
        <a:srgbClr val="D2D2D2"/>
      </a:accent3>
      <a:accent4>
        <a:srgbClr val="E6E6E6"/>
      </a:accent4>
      <a:accent5>
        <a:srgbClr val="2F2F2F"/>
      </a:accent5>
      <a:accent6>
        <a:srgbClr val="D2D2D2"/>
      </a:accent6>
      <a:hlink>
        <a:srgbClr val="0078D7"/>
      </a:hlink>
      <a:folHlink>
        <a:srgbClr val="0078D7"/>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5" id="{FB5089AB-0981-461F-A323-43981932E4CD}" vid="{56B1AA26-1DBF-4ECC-A33C-29D0D70600A2}"/>
    </a:ext>
  </a:extLst>
</a:theme>
</file>

<file path=ppt/theme/theme3.xml><?xml version="1.0" encoding="utf-8"?>
<a:theme xmlns:a="http://schemas.openxmlformats.org/drawingml/2006/main" name="Black Template">
  <a:themeElements>
    <a:clrScheme name="Ignite Breakout on Black">
      <a:dk1>
        <a:srgbClr val="000000"/>
      </a:dk1>
      <a:lt1>
        <a:srgbClr val="FFFFFF"/>
      </a:lt1>
      <a:dk2>
        <a:srgbClr val="2F2F2F"/>
      </a:dk2>
      <a:lt2>
        <a:srgbClr val="E6E6E6"/>
      </a:lt2>
      <a:accent1>
        <a:srgbClr val="0078D4"/>
      </a:accent1>
      <a:accent2>
        <a:srgbClr val="50E6FF"/>
      </a:accent2>
      <a:accent3>
        <a:srgbClr val="D83B01"/>
      </a:accent3>
      <a:accent4>
        <a:srgbClr val="FFB900"/>
      </a:accent4>
      <a:accent5>
        <a:srgbClr val="737373"/>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88781569-7472-4A51-A5A8-D6848CF3D98F}" vid="{008E605A-38E6-4356-8C42-19E5ED850C2B}"/>
    </a:ext>
  </a:extLst>
</a:theme>
</file>

<file path=ppt/theme/theme4.xml><?xml version="1.0" encoding="utf-8"?>
<a:theme xmlns:a="http://schemas.openxmlformats.org/drawingml/2006/main" name="Light Gray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88781569-7472-4A51-A5A8-D6848CF3D98F}" vid="{B23890DC-ADDB-4C19-8074-C4E80379CC6C}"/>
    </a:ext>
  </a:extLst>
</a:theme>
</file>

<file path=ppt/theme/theme5.xml><?xml version="1.0" encoding="utf-8"?>
<a:theme xmlns:a="http://schemas.openxmlformats.org/drawingml/2006/main" name="9-51056_Build 2019 Breakout_White Template">
  <a:themeElements>
    <a:clrScheme name="Build Breakout 2019 Light">
      <a:dk1>
        <a:srgbClr val="000000"/>
      </a:dk1>
      <a:lt1>
        <a:srgbClr val="FFFFFF"/>
      </a:lt1>
      <a:dk2>
        <a:srgbClr val="274B47"/>
      </a:dk2>
      <a:lt2>
        <a:srgbClr val="E6E6E6"/>
      </a:lt2>
      <a:accent1>
        <a:srgbClr val="008575"/>
      </a:accent1>
      <a:accent2>
        <a:srgbClr val="274B47"/>
      </a:accent2>
      <a:accent3>
        <a:srgbClr val="8661C5"/>
      </a:accent3>
      <a:accent4>
        <a:srgbClr val="3B2E58"/>
      </a:accent4>
      <a:accent5>
        <a:srgbClr val="D83B01"/>
      </a:accent5>
      <a:accent6>
        <a:srgbClr val="FF9349"/>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9_Breakout_Template.potx" id="{E1E7FB38-D82A-4D23-8458-E42C97D86401}" vid="{A4986B77-A723-4FE8-9B7C-4FFD8CAC7D45}"/>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447</TotalTime>
  <Words>674</Words>
  <Application>Microsoft Office PowerPoint</Application>
  <PresentationFormat>Widescreen</PresentationFormat>
  <Paragraphs>207</Paragraphs>
  <Slides>18</Slides>
  <Notes>9</Notes>
  <HiddenSlides>0</HiddenSlides>
  <MMClips>0</MMClips>
  <ScaleCrop>false</ScaleCrop>
  <HeadingPairs>
    <vt:vector size="6" baseType="variant">
      <vt:variant>
        <vt:lpstr>Fonts Used</vt:lpstr>
      </vt:variant>
      <vt:variant>
        <vt:i4>11</vt:i4>
      </vt:variant>
      <vt:variant>
        <vt:lpstr>Theme</vt:lpstr>
      </vt:variant>
      <vt:variant>
        <vt:i4>5</vt:i4>
      </vt:variant>
      <vt:variant>
        <vt:lpstr>Slide Titles</vt:lpstr>
      </vt:variant>
      <vt:variant>
        <vt:i4>18</vt:i4>
      </vt:variant>
    </vt:vector>
  </HeadingPairs>
  <TitlesOfParts>
    <vt:vector size="34" baseType="lpstr">
      <vt:lpstr>Arial</vt:lpstr>
      <vt:lpstr>Calibri</vt:lpstr>
      <vt:lpstr>Calibri Light</vt:lpstr>
      <vt:lpstr>Consolas</vt:lpstr>
      <vt:lpstr>Proxima Nova</vt:lpstr>
      <vt:lpstr>Segoe UI</vt:lpstr>
      <vt:lpstr>Segoe UI (Body)</vt:lpstr>
      <vt:lpstr>Segoe UI Light</vt:lpstr>
      <vt:lpstr>Segoe UI Semibold</vt:lpstr>
      <vt:lpstr>Times New Roman</vt:lpstr>
      <vt:lpstr>Wingdings</vt:lpstr>
      <vt:lpstr>Office Theme</vt:lpstr>
      <vt:lpstr>1_M365 PPT Template - 2017</vt:lpstr>
      <vt:lpstr>Black Template</vt:lpstr>
      <vt:lpstr>Light Gray Template</vt:lpstr>
      <vt:lpstr>9-51056_Build 2019 Breakout_White Template</vt:lpstr>
      <vt:lpstr>PowerPoint Presentation</vt:lpstr>
      <vt:lpstr>Course Overview</vt:lpstr>
      <vt:lpstr>Continue…</vt:lpstr>
      <vt:lpstr>PowerPoint Presentation</vt:lpstr>
      <vt:lpstr>Agenda</vt:lpstr>
      <vt:lpstr>Create a model-driven application in Power Apps</vt:lpstr>
      <vt:lpstr>Introduction to Microsoft Dataverse</vt:lpstr>
      <vt:lpstr>Introduction to model-driven apps</vt:lpstr>
      <vt:lpstr>Microsoft Dataverse and model-driven apps</vt:lpstr>
      <vt:lpstr>Create tables in Dataverse</vt:lpstr>
      <vt:lpstr>Table characteristics</vt:lpstr>
      <vt:lpstr>Create a custom table and import data</vt:lpstr>
      <vt:lpstr>Model-driven apps in Power Apps</vt:lpstr>
      <vt:lpstr>Design Phases</vt:lpstr>
      <vt:lpstr>Building blocks</vt:lpstr>
      <vt:lpstr>Create a  model-driven app</vt:lpstr>
      <vt:lpstr>Control security when sharing model-driven apps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Jenkins Nesamony Sundararaj</dc:creator>
  <cp:lastModifiedBy>Jenkins</cp:lastModifiedBy>
  <cp:revision>104</cp:revision>
  <dcterms:created xsi:type="dcterms:W3CDTF">2020-02-12T12:44:10Z</dcterms:created>
  <dcterms:modified xsi:type="dcterms:W3CDTF">2021-07-22T09:11:43Z</dcterms:modified>
</cp:coreProperties>
</file>